
<file path=[Content_Types].xml><?xml version="1.0" encoding="utf-8"?>
<Types xmlns="http://schemas.openxmlformats.org/package/2006/content-types">
  <Override PartName="/_rels/.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10.png" ContentType="image/png"/>
  <Override PartName="/ppt/media/image9.jpeg" ContentType="image/jpeg"/>
  <Override PartName="/ppt/media/image23.png" ContentType="image/png"/>
  <Override PartName="/ppt/media/image8.png" ContentType="image/png"/>
  <Override PartName="/ppt/media/image5.jpeg" ContentType="image/jpeg"/>
  <Override PartName="/ppt/media/image1.jpeg" ContentType="image/jpeg"/>
  <Override PartName="/ppt/media/image11.png" ContentType="image/png"/>
  <Override PartName="/ppt/media/image3.png" ContentType="image/png"/>
  <Override PartName="/ppt/media/image2.png" ContentType="image/png"/>
  <Override PartName="/ppt/media/image7.png" ContentType="image/png"/>
  <Override PartName="/ppt/media/image22.png" ContentType="image/png"/>
  <Override PartName="/ppt/media/image4.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6.png" ContentType="image/png"/>
  <Override PartName="/ppt/media/image21.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28" name="PlaceHolder 2"/>
          <p:cNvSpPr>
            <a:spLocks noGrp="1"/>
          </p:cNvSpPr>
          <p:nvPr>
            <p:ph type="body"/>
          </p:nvPr>
        </p:nvSpPr>
        <p:spPr>
          <a:xfrm>
            <a:off x="685800" y="2142000"/>
            <a:ext cx="1013112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29" name="PlaceHolder 3"/>
          <p:cNvSpPr>
            <a:spLocks noGrp="1"/>
          </p:cNvSpPr>
          <p:nvPr>
            <p:ph type="body"/>
          </p:nvPr>
        </p:nvSpPr>
        <p:spPr>
          <a:xfrm>
            <a:off x="685800" y="4047840"/>
            <a:ext cx="1013112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31" name="PlaceHolder 2"/>
          <p:cNvSpPr>
            <a:spLocks noGrp="1"/>
          </p:cNvSpPr>
          <p:nvPr>
            <p:ph type="body"/>
          </p:nvPr>
        </p:nvSpPr>
        <p:spPr>
          <a:xfrm>
            <a:off x="68580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32" name="PlaceHolder 3"/>
          <p:cNvSpPr>
            <a:spLocks noGrp="1"/>
          </p:cNvSpPr>
          <p:nvPr>
            <p:ph type="body"/>
          </p:nvPr>
        </p:nvSpPr>
        <p:spPr>
          <a:xfrm>
            <a:off x="587736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33" name="PlaceHolder 4"/>
          <p:cNvSpPr>
            <a:spLocks noGrp="1"/>
          </p:cNvSpPr>
          <p:nvPr>
            <p:ph type="body"/>
          </p:nvPr>
        </p:nvSpPr>
        <p:spPr>
          <a:xfrm>
            <a:off x="5877360" y="404784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34" name="PlaceHolder 5"/>
          <p:cNvSpPr>
            <a:spLocks noGrp="1"/>
          </p:cNvSpPr>
          <p:nvPr>
            <p:ph type="body"/>
          </p:nvPr>
        </p:nvSpPr>
        <p:spPr>
          <a:xfrm>
            <a:off x="685800" y="404784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36" name="PlaceHolder 2"/>
          <p:cNvSpPr>
            <a:spLocks noGrp="1"/>
          </p:cNvSpPr>
          <p:nvPr>
            <p:ph type="body"/>
          </p:nvPr>
        </p:nvSpPr>
        <p:spPr>
          <a:xfrm>
            <a:off x="685800" y="2142000"/>
            <a:ext cx="1013112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37" name="PlaceHolder 3"/>
          <p:cNvSpPr>
            <a:spLocks noGrp="1"/>
          </p:cNvSpPr>
          <p:nvPr>
            <p:ph type="body"/>
          </p:nvPr>
        </p:nvSpPr>
        <p:spPr>
          <a:xfrm>
            <a:off x="685800" y="2142000"/>
            <a:ext cx="1013112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pic>
        <p:nvPicPr>
          <p:cNvPr id="38" name="" descr=""/>
          <p:cNvPicPr/>
          <p:nvPr/>
        </p:nvPicPr>
        <p:blipFill>
          <a:blip r:embed="rId2"/>
          <a:stretch/>
        </p:blipFill>
        <p:spPr>
          <a:xfrm>
            <a:off x="3465000" y="2141640"/>
            <a:ext cx="4572720" cy="3648600"/>
          </a:xfrm>
          <a:prstGeom prst="rect">
            <a:avLst/>
          </a:prstGeom>
          <a:ln>
            <a:noFill/>
          </a:ln>
        </p:spPr>
      </p:pic>
      <p:pic>
        <p:nvPicPr>
          <p:cNvPr id="39" name="" descr=""/>
          <p:cNvPicPr/>
          <p:nvPr/>
        </p:nvPicPr>
        <p:blipFill>
          <a:blip r:embed="rId3"/>
          <a:stretch/>
        </p:blipFill>
        <p:spPr>
          <a:xfrm>
            <a:off x="3465000" y="2141640"/>
            <a:ext cx="4572720" cy="36486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47" name="PlaceHolder 2"/>
          <p:cNvSpPr>
            <a:spLocks noGrp="1"/>
          </p:cNvSpPr>
          <p:nvPr>
            <p:ph type="subTitle"/>
          </p:nvPr>
        </p:nvSpPr>
        <p:spPr>
          <a:xfrm>
            <a:off x="685800" y="2142000"/>
            <a:ext cx="10131120" cy="364860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49" name="PlaceHolder 2"/>
          <p:cNvSpPr>
            <a:spLocks noGrp="1"/>
          </p:cNvSpPr>
          <p:nvPr>
            <p:ph type="body"/>
          </p:nvPr>
        </p:nvSpPr>
        <p:spPr>
          <a:xfrm>
            <a:off x="685800" y="2142000"/>
            <a:ext cx="1013112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51" name="PlaceHolder 2"/>
          <p:cNvSpPr>
            <a:spLocks noGrp="1"/>
          </p:cNvSpPr>
          <p:nvPr>
            <p:ph type="body"/>
          </p:nvPr>
        </p:nvSpPr>
        <p:spPr>
          <a:xfrm>
            <a:off x="685800" y="2142000"/>
            <a:ext cx="494388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52" name="PlaceHolder 3"/>
          <p:cNvSpPr>
            <a:spLocks noGrp="1"/>
          </p:cNvSpPr>
          <p:nvPr>
            <p:ph type="body"/>
          </p:nvPr>
        </p:nvSpPr>
        <p:spPr>
          <a:xfrm>
            <a:off x="5877360" y="2142000"/>
            <a:ext cx="494388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609480"/>
            <a:ext cx="10131120" cy="67496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56" name="PlaceHolder 2"/>
          <p:cNvSpPr>
            <a:spLocks noGrp="1"/>
          </p:cNvSpPr>
          <p:nvPr>
            <p:ph type="body"/>
          </p:nvPr>
        </p:nvSpPr>
        <p:spPr>
          <a:xfrm>
            <a:off x="68580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57" name="PlaceHolder 3"/>
          <p:cNvSpPr>
            <a:spLocks noGrp="1"/>
          </p:cNvSpPr>
          <p:nvPr>
            <p:ph type="body"/>
          </p:nvPr>
        </p:nvSpPr>
        <p:spPr>
          <a:xfrm>
            <a:off x="685800" y="404784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58" name="PlaceHolder 4"/>
          <p:cNvSpPr>
            <a:spLocks noGrp="1"/>
          </p:cNvSpPr>
          <p:nvPr>
            <p:ph type="body"/>
          </p:nvPr>
        </p:nvSpPr>
        <p:spPr>
          <a:xfrm>
            <a:off x="5877360" y="2142000"/>
            <a:ext cx="494388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7" name="PlaceHolder 2"/>
          <p:cNvSpPr>
            <a:spLocks noGrp="1"/>
          </p:cNvSpPr>
          <p:nvPr>
            <p:ph type="subTitle"/>
          </p:nvPr>
        </p:nvSpPr>
        <p:spPr>
          <a:xfrm>
            <a:off x="685800" y="2142000"/>
            <a:ext cx="10131120" cy="364860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60" name="PlaceHolder 2"/>
          <p:cNvSpPr>
            <a:spLocks noGrp="1"/>
          </p:cNvSpPr>
          <p:nvPr>
            <p:ph type="body"/>
          </p:nvPr>
        </p:nvSpPr>
        <p:spPr>
          <a:xfrm>
            <a:off x="685800" y="2142000"/>
            <a:ext cx="494388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61" name="PlaceHolder 3"/>
          <p:cNvSpPr>
            <a:spLocks noGrp="1"/>
          </p:cNvSpPr>
          <p:nvPr>
            <p:ph type="body"/>
          </p:nvPr>
        </p:nvSpPr>
        <p:spPr>
          <a:xfrm>
            <a:off x="587736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62" name="PlaceHolder 4"/>
          <p:cNvSpPr>
            <a:spLocks noGrp="1"/>
          </p:cNvSpPr>
          <p:nvPr>
            <p:ph type="body"/>
          </p:nvPr>
        </p:nvSpPr>
        <p:spPr>
          <a:xfrm>
            <a:off x="5877360" y="404784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64" name="PlaceHolder 2"/>
          <p:cNvSpPr>
            <a:spLocks noGrp="1"/>
          </p:cNvSpPr>
          <p:nvPr>
            <p:ph type="body"/>
          </p:nvPr>
        </p:nvSpPr>
        <p:spPr>
          <a:xfrm>
            <a:off x="68580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65" name="PlaceHolder 3"/>
          <p:cNvSpPr>
            <a:spLocks noGrp="1"/>
          </p:cNvSpPr>
          <p:nvPr>
            <p:ph type="body"/>
          </p:nvPr>
        </p:nvSpPr>
        <p:spPr>
          <a:xfrm>
            <a:off x="587736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66" name="PlaceHolder 4"/>
          <p:cNvSpPr>
            <a:spLocks noGrp="1"/>
          </p:cNvSpPr>
          <p:nvPr>
            <p:ph type="body"/>
          </p:nvPr>
        </p:nvSpPr>
        <p:spPr>
          <a:xfrm>
            <a:off x="685800" y="4047840"/>
            <a:ext cx="1013112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68" name="PlaceHolder 2"/>
          <p:cNvSpPr>
            <a:spLocks noGrp="1"/>
          </p:cNvSpPr>
          <p:nvPr>
            <p:ph type="body"/>
          </p:nvPr>
        </p:nvSpPr>
        <p:spPr>
          <a:xfrm>
            <a:off x="685800" y="2142000"/>
            <a:ext cx="1013112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69" name="PlaceHolder 3"/>
          <p:cNvSpPr>
            <a:spLocks noGrp="1"/>
          </p:cNvSpPr>
          <p:nvPr>
            <p:ph type="body"/>
          </p:nvPr>
        </p:nvSpPr>
        <p:spPr>
          <a:xfrm>
            <a:off x="685800" y="4047840"/>
            <a:ext cx="1013112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71" name="PlaceHolder 2"/>
          <p:cNvSpPr>
            <a:spLocks noGrp="1"/>
          </p:cNvSpPr>
          <p:nvPr>
            <p:ph type="body"/>
          </p:nvPr>
        </p:nvSpPr>
        <p:spPr>
          <a:xfrm>
            <a:off x="68580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72" name="PlaceHolder 3"/>
          <p:cNvSpPr>
            <a:spLocks noGrp="1"/>
          </p:cNvSpPr>
          <p:nvPr>
            <p:ph type="body"/>
          </p:nvPr>
        </p:nvSpPr>
        <p:spPr>
          <a:xfrm>
            <a:off x="587736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73" name="PlaceHolder 4"/>
          <p:cNvSpPr>
            <a:spLocks noGrp="1"/>
          </p:cNvSpPr>
          <p:nvPr>
            <p:ph type="body"/>
          </p:nvPr>
        </p:nvSpPr>
        <p:spPr>
          <a:xfrm>
            <a:off x="5877360" y="404784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74" name="PlaceHolder 5"/>
          <p:cNvSpPr>
            <a:spLocks noGrp="1"/>
          </p:cNvSpPr>
          <p:nvPr>
            <p:ph type="body"/>
          </p:nvPr>
        </p:nvSpPr>
        <p:spPr>
          <a:xfrm>
            <a:off x="685800" y="404784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76" name="PlaceHolder 2"/>
          <p:cNvSpPr>
            <a:spLocks noGrp="1"/>
          </p:cNvSpPr>
          <p:nvPr>
            <p:ph type="body"/>
          </p:nvPr>
        </p:nvSpPr>
        <p:spPr>
          <a:xfrm>
            <a:off x="685800" y="2142000"/>
            <a:ext cx="1013112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77" name="PlaceHolder 3"/>
          <p:cNvSpPr>
            <a:spLocks noGrp="1"/>
          </p:cNvSpPr>
          <p:nvPr>
            <p:ph type="body"/>
          </p:nvPr>
        </p:nvSpPr>
        <p:spPr>
          <a:xfrm>
            <a:off x="685800" y="2142000"/>
            <a:ext cx="1013112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pic>
        <p:nvPicPr>
          <p:cNvPr id="78" name="" descr=""/>
          <p:cNvPicPr/>
          <p:nvPr/>
        </p:nvPicPr>
        <p:blipFill>
          <a:blip r:embed="rId2"/>
          <a:stretch/>
        </p:blipFill>
        <p:spPr>
          <a:xfrm>
            <a:off x="3465000" y="2141640"/>
            <a:ext cx="4572720" cy="3648600"/>
          </a:xfrm>
          <a:prstGeom prst="rect">
            <a:avLst/>
          </a:prstGeom>
          <a:ln>
            <a:noFill/>
          </a:ln>
        </p:spPr>
      </p:pic>
      <p:pic>
        <p:nvPicPr>
          <p:cNvPr id="79" name="" descr=""/>
          <p:cNvPicPr/>
          <p:nvPr/>
        </p:nvPicPr>
        <p:blipFill>
          <a:blip r:embed="rId3"/>
          <a:stretch/>
        </p:blipFill>
        <p:spPr>
          <a:xfrm>
            <a:off x="3465000" y="2141640"/>
            <a:ext cx="4572720" cy="36486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9" name="PlaceHolder 2"/>
          <p:cNvSpPr>
            <a:spLocks noGrp="1"/>
          </p:cNvSpPr>
          <p:nvPr>
            <p:ph type="body"/>
          </p:nvPr>
        </p:nvSpPr>
        <p:spPr>
          <a:xfrm>
            <a:off x="685800" y="2142000"/>
            <a:ext cx="1013112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11" name="PlaceHolder 2"/>
          <p:cNvSpPr>
            <a:spLocks noGrp="1"/>
          </p:cNvSpPr>
          <p:nvPr>
            <p:ph type="body"/>
          </p:nvPr>
        </p:nvSpPr>
        <p:spPr>
          <a:xfrm>
            <a:off x="685800" y="2142000"/>
            <a:ext cx="494388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12" name="PlaceHolder 3"/>
          <p:cNvSpPr>
            <a:spLocks noGrp="1"/>
          </p:cNvSpPr>
          <p:nvPr>
            <p:ph type="body"/>
          </p:nvPr>
        </p:nvSpPr>
        <p:spPr>
          <a:xfrm>
            <a:off x="5877360" y="2142000"/>
            <a:ext cx="494388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85800" y="609480"/>
            <a:ext cx="10131120" cy="67496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16" name="PlaceHolder 2"/>
          <p:cNvSpPr>
            <a:spLocks noGrp="1"/>
          </p:cNvSpPr>
          <p:nvPr>
            <p:ph type="body"/>
          </p:nvPr>
        </p:nvSpPr>
        <p:spPr>
          <a:xfrm>
            <a:off x="68580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17" name="PlaceHolder 3"/>
          <p:cNvSpPr>
            <a:spLocks noGrp="1"/>
          </p:cNvSpPr>
          <p:nvPr>
            <p:ph type="body"/>
          </p:nvPr>
        </p:nvSpPr>
        <p:spPr>
          <a:xfrm>
            <a:off x="685800" y="404784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18" name="PlaceHolder 4"/>
          <p:cNvSpPr>
            <a:spLocks noGrp="1"/>
          </p:cNvSpPr>
          <p:nvPr>
            <p:ph type="body"/>
          </p:nvPr>
        </p:nvSpPr>
        <p:spPr>
          <a:xfrm>
            <a:off x="5877360" y="2142000"/>
            <a:ext cx="494388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20" name="PlaceHolder 2"/>
          <p:cNvSpPr>
            <a:spLocks noGrp="1"/>
          </p:cNvSpPr>
          <p:nvPr>
            <p:ph type="body"/>
          </p:nvPr>
        </p:nvSpPr>
        <p:spPr>
          <a:xfrm>
            <a:off x="685800" y="2142000"/>
            <a:ext cx="4943880" cy="364860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21" name="PlaceHolder 3"/>
          <p:cNvSpPr>
            <a:spLocks noGrp="1"/>
          </p:cNvSpPr>
          <p:nvPr>
            <p:ph type="body"/>
          </p:nvPr>
        </p:nvSpPr>
        <p:spPr>
          <a:xfrm>
            <a:off x="587736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22" name="PlaceHolder 4"/>
          <p:cNvSpPr>
            <a:spLocks noGrp="1"/>
          </p:cNvSpPr>
          <p:nvPr>
            <p:ph type="body"/>
          </p:nvPr>
        </p:nvSpPr>
        <p:spPr>
          <a:xfrm>
            <a:off x="5877360" y="404784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609480"/>
            <a:ext cx="10131120" cy="1455840"/>
          </a:xfrm>
          <a:prstGeom prst="rect">
            <a:avLst/>
          </a:prstGeom>
        </p:spPr>
        <p:txBody>
          <a:bodyPr lIns="0" rIns="0" tIns="0" bIns="0" anchor="ctr"/>
          <a:p>
            <a:endParaRPr b="0" lang="tr-TR" sz="1800" spc="-1" strike="noStrike">
              <a:solidFill>
                <a:srgbClr val="ffffff"/>
              </a:solidFill>
              <a:uFill>
                <a:solidFill>
                  <a:srgbClr val="ffffff"/>
                </a:solidFill>
              </a:uFill>
              <a:latin typeface="Calibri"/>
            </a:endParaRPr>
          </a:p>
        </p:txBody>
      </p:sp>
      <p:sp>
        <p:nvSpPr>
          <p:cNvPr id="24" name="PlaceHolder 2"/>
          <p:cNvSpPr>
            <a:spLocks noGrp="1"/>
          </p:cNvSpPr>
          <p:nvPr>
            <p:ph type="body"/>
          </p:nvPr>
        </p:nvSpPr>
        <p:spPr>
          <a:xfrm>
            <a:off x="68580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25" name="PlaceHolder 3"/>
          <p:cNvSpPr>
            <a:spLocks noGrp="1"/>
          </p:cNvSpPr>
          <p:nvPr>
            <p:ph type="body"/>
          </p:nvPr>
        </p:nvSpPr>
        <p:spPr>
          <a:xfrm>
            <a:off x="5877360" y="2142000"/>
            <a:ext cx="494388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
        <p:nvSpPr>
          <p:cNvPr id="26" name="PlaceHolder 4"/>
          <p:cNvSpPr>
            <a:spLocks noGrp="1"/>
          </p:cNvSpPr>
          <p:nvPr>
            <p:ph type="body"/>
          </p:nvPr>
        </p:nvSpPr>
        <p:spPr>
          <a:xfrm>
            <a:off x="685800" y="4047840"/>
            <a:ext cx="10131120" cy="1740240"/>
          </a:xfrm>
          <a:prstGeom prst="rect">
            <a:avLst/>
          </a:prstGeom>
        </p:spPr>
        <p:txBody>
          <a:bodyPr lIns="0" rIns="0" tIns="0" bIns="0"/>
          <a:p>
            <a:endParaRPr b="0" lang="tr-TR" sz="1800" spc="-1" strike="noStrike">
              <a:solidFill>
                <a:srgbClr val="ffffff"/>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6" descr=""/>
          <p:cNvPicPr/>
          <p:nvPr/>
        </p:nvPicPr>
        <p:blipFill>
          <a:blip r:embed="rId3"/>
          <a:stretch/>
        </p:blipFill>
        <p:spPr>
          <a:xfrm>
            <a:off x="0" y="0"/>
            <a:ext cx="12188520" cy="6855840"/>
          </a:xfrm>
          <a:prstGeom prst="rect">
            <a:avLst/>
          </a:prstGeom>
          <a:ln>
            <a:noFill/>
          </a:ln>
        </p:spPr>
      </p:pic>
      <p:sp>
        <p:nvSpPr>
          <p:cNvPr id="1" name="PlaceHolder 1"/>
          <p:cNvSpPr>
            <a:spLocks noGrp="1"/>
          </p:cNvSpPr>
          <p:nvPr>
            <p:ph type="title"/>
          </p:nvPr>
        </p:nvSpPr>
        <p:spPr>
          <a:xfrm>
            <a:off x="3962520" y="1964160"/>
            <a:ext cx="7197480" cy="2421000"/>
          </a:xfrm>
          <a:prstGeom prst="rect">
            <a:avLst/>
          </a:prstGeom>
        </p:spPr>
        <p:txBody>
          <a:bodyPr anchor="b"/>
          <a:p>
            <a:pPr algn="r">
              <a:lnSpc>
                <a:spcPct val="100000"/>
              </a:lnSpc>
            </a:pPr>
            <a:r>
              <a:rPr b="0" lang="tr-TR" sz="4800" spc="-1" strike="noStrike" cap="all">
                <a:solidFill>
                  <a:srgbClr val="ffffff"/>
                </a:solidFill>
                <a:uFill>
                  <a:solidFill>
                    <a:srgbClr val="ffffff"/>
                  </a:solidFill>
                </a:uFill>
                <a:latin typeface="Calibri Light"/>
              </a:rPr>
              <a:t>Asıl başlık stilini düzenlemek için tıklayın</a:t>
            </a:r>
            <a:endParaRPr b="0" lang="tr-TR" sz="1800" spc="-1" strike="noStrike">
              <a:solidFill>
                <a:srgbClr val="ffffff"/>
              </a:solidFill>
              <a:uFill>
                <a:solidFill>
                  <a:srgbClr val="ffffff"/>
                </a:solidFill>
              </a:uFill>
              <a:latin typeface="Calibri"/>
            </a:endParaRPr>
          </a:p>
        </p:txBody>
      </p:sp>
      <p:sp>
        <p:nvSpPr>
          <p:cNvPr id="2" name="PlaceHolder 2"/>
          <p:cNvSpPr>
            <a:spLocks noGrp="1"/>
          </p:cNvSpPr>
          <p:nvPr>
            <p:ph type="dt"/>
          </p:nvPr>
        </p:nvSpPr>
        <p:spPr>
          <a:xfrm>
            <a:off x="8932680" y="5870520"/>
            <a:ext cx="1599840" cy="377640"/>
          </a:xfrm>
          <a:prstGeom prst="rect">
            <a:avLst/>
          </a:prstGeom>
        </p:spPr>
        <p:txBody>
          <a:bodyPr anchor="ctr"/>
          <a:p>
            <a:pPr algn="r">
              <a:lnSpc>
                <a:spcPct val="100000"/>
              </a:lnSpc>
            </a:pPr>
            <a:r>
              <a:rPr b="0" lang="en-US" sz="1000" spc="-1" strike="noStrike">
                <a:solidFill>
                  <a:srgbClr val="ffffff"/>
                </a:solidFill>
                <a:uFill>
                  <a:solidFill>
                    <a:srgbClr val="ffffff"/>
                  </a:solidFill>
                </a:uFill>
                <a:latin typeface="Calibri"/>
              </a:rPr>
              <a:t>5/9/18</a:t>
            </a:r>
            <a:endParaRPr b="0" lang="en-US" sz="1400" spc="-1" strike="noStrike">
              <a:solidFill>
                <a:srgbClr val="ffffff"/>
              </a:solidFill>
              <a:uFill>
                <a:solidFill>
                  <a:srgbClr val="ffffff"/>
                </a:solidFill>
              </a:uFill>
              <a:latin typeface="Times New Roman"/>
            </a:endParaRPr>
          </a:p>
        </p:txBody>
      </p:sp>
      <p:sp>
        <p:nvSpPr>
          <p:cNvPr id="3" name="PlaceHolder 3"/>
          <p:cNvSpPr>
            <a:spLocks noGrp="1"/>
          </p:cNvSpPr>
          <p:nvPr>
            <p:ph type="ftr"/>
          </p:nvPr>
        </p:nvSpPr>
        <p:spPr>
          <a:xfrm>
            <a:off x="3962520" y="5870520"/>
            <a:ext cx="4893480" cy="377640"/>
          </a:xfrm>
          <a:prstGeom prst="rect">
            <a:avLst/>
          </a:prstGeom>
        </p:spPr>
        <p:txBody>
          <a:bodyPr anchor="ctr"/>
          <a:p>
            <a:endParaRPr b="0" lang="en-US" sz="2400" spc="-1" strike="noStrike">
              <a:solidFill>
                <a:srgbClr val="ffffff"/>
              </a:solidFill>
              <a:uFill>
                <a:solidFill>
                  <a:srgbClr val="ffffff"/>
                </a:solidFill>
              </a:uFill>
              <a:latin typeface="Times New Roman"/>
            </a:endParaRPr>
          </a:p>
        </p:txBody>
      </p:sp>
      <p:sp>
        <p:nvSpPr>
          <p:cNvPr id="4" name="PlaceHolder 4"/>
          <p:cNvSpPr>
            <a:spLocks noGrp="1"/>
          </p:cNvSpPr>
          <p:nvPr>
            <p:ph type="sldNum"/>
          </p:nvPr>
        </p:nvSpPr>
        <p:spPr>
          <a:xfrm>
            <a:off x="10608840" y="5870520"/>
            <a:ext cx="550800" cy="377640"/>
          </a:xfrm>
          <a:prstGeom prst="rect">
            <a:avLst/>
          </a:prstGeom>
        </p:spPr>
        <p:txBody>
          <a:bodyPr anchor="ctr"/>
          <a:p>
            <a:pPr algn="r">
              <a:lnSpc>
                <a:spcPct val="100000"/>
              </a:lnSpc>
            </a:pPr>
            <a:fld id="{A9816262-7722-4906-878F-CFD4081CF8A8}"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5"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tr-TR" sz="1800" spc="-1" strike="noStrike">
                <a:solidFill>
                  <a:srgbClr val="ffffff"/>
                </a:solidFill>
                <a:uFill>
                  <a:solidFill>
                    <a:srgbClr val="ffffff"/>
                  </a:solidFill>
                </a:uFill>
                <a:latin typeface="Calibri"/>
              </a:rPr>
              <a:t>Click to edit the outline text format</a:t>
            </a:r>
            <a:endParaRPr b="0" lang="tr-TR" sz="1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tr-TR" sz="1400" spc="-1" strike="noStrike">
                <a:solidFill>
                  <a:srgbClr val="ffffff"/>
                </a:solidFill>
                <a:uFill>
                  <a:solidFill>
                    <a:srgbClr val="ffffff"/>
                  </a:solidFill>
                </a:uFill>
                <a:latin typeface="Calibri"/>
              </a:rPr>
              <a:t>Second Outline Level</a:t>
            </a:r>
            <a:endParaRPr b="0" lang="tr-TR" sz="14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tr-TR" sz="1200" spc="-1" strike="noStrike">
                <a:solidFill>
                  <a:srgbClr val="ffffff"/>
                </a:solidFill>
                <a:uFill>
                  <a:solidFill>
                    <a:srgbClr val="ffffff"/>
                  </a:solidFill>
                </a:uFill>
                <a:latin typeface="Calibri"/>
              </a:rPr>
              <a:t>Third Outline Level</a:t>
            </a:r>
            <a:endParaRPr b="0" lang="tr-TR" sz="12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tr-TR" sz="1200" spc="-1" strike="noStrike">
                <a:solidFill>
                  <a:srgbClr val="ffffff"/>
                </a:solidFill>
                <a:uFill>
                  <a:solidFill>
                    <a:srgbClr val="ffffff"/>
                  </a:solidFill>
                </a:uFill>
                <a:latin typeface="Calibri"/>
              </a:rPr>
              <a:t>Fourth Outline Level</a:t>
            </a:r>
            <a:endParaRPr b="0" lang="tr-TR" sz="12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tr-TR" sz="2000" spc="-1" strike="noStrike">
                <a:solidFill>
                  <a:srgbClr val="ffffff"/>
                </a:solidFill>
                <a:uFill>
                  <a:solidFill>
                    <a:srgbClr val="ffffff"/>
                  </a:solidFill>
                </a:uFill>
                <a:latin typeface="Calibri"/>
              </a:rPr>
              <a:t>Fifth Outline Level</a:t>
            </a:r>
            <a:endParaRPr b="0" lang="tr-TR" sz="20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tr-TR" sz="2000" spc="-1" strike="noStrike">
                <a:solidFill>
                  <a:srgbClr val="ffffff"/>
                </a:solidFill>
                <a:uFill>
                  <a:solidFill>
                    <a:srgbClr val="ffffff"/>
                  </a:solidFill>
                </a:uFill>
                <a:latin typeface="Calibri"/>
              </a:rPr>
              <a:t>Sixth Outline Level</a:t>
            </a:r>
            <a:endParaRPr b="0" lang="tr-TR" sz="200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tr-TR" sz="2000" spc="-1" strike="noStrike">
                <a:solidFill>
                  <a:srgbClr val="ffffff"/>
                </a:solidFill>
                <a:uFill>
                  <a:solidFill>
                    <a:srgbClr val="ffffff"/>
                  </a:solidFill>
                </a:uFill>
                <a:latin typeface="Calibri"/>
              </a:rPr>
              <a:t>Seventh Outline Level</a:t>
            </a:r>
            <a:endParaRPr b="0" lang="tr-TR" sz="2000" spc="-1" strike="noStrike">
              <a:solidFill>
                <a:srgbClr val="fffff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0" name="Picture 6" descr=""/>
          <p:cNvPicPr/>
          <p:nvPr/>
        </p:nvPicPr>
        <p:blipFill>
          <a:blip r:embed="rId3"/>
          <a:stretch/>
        </p:blipFill>
        <p:spPr>
          <a:xfrm>
            <a:off x="0" y="0"/>
            <a:ext cx="12188520" cy="6855840"/>
          </a:xfrm>
          <a:prstGeom prst="rect">
            <a:avLst/>
          </a:prstGeom>
          <a:ln>
            <a:noFill/>
          </a:ln>
        </p:spPr>
      </p:pic>
      <p:sp>
        <p:nvSpPr>
          <p:cNvPr id="41" name="PlaceHolder 1"/>
          <p:cNvSpPr>
            <a:spLocks noGrp="1"/>
          </p:cNvSpPr>
          <p:nvPr>
            <p:ph type="title"/>
          </p:nvPr>
        </p:nvSpPr>
        <p:spPr>
          <a:xfrm>
            <a:off x="685800" y="609480"/>
            <a:ext cx="10131120" cy="1455840"/>
          </a:xfrm>
          <a:prstGeom prst="rect">
            <a:avLst/>
          </a:prstGeom>
        </p:spPr>
        <p:txBody>
          <a:bodyPr anchor="ctr"/>
          <a:p>
            <a:pPr>
              <a:lnSpc>
                <a:spcPct val="100000"/>
              </a:lnSpc>
            </a:pPr>
            <a:r>
              <a:rPr b="0" lang="tr-TR" sz="3600" spc="-1" strike="noStrike" cap="all">
                <a:solidFill>
                  <a:srgbClr val="ffffff"/>
                </a:solidFill>
                <a:uFill>
                  <a:solidFill>
                    <a:srgbClr val="ffffff"/>
                  </a:solidFill>
                </a:uFill>
                <a:latin typeface="Calibri Light"/>
              </a:rPr>
              <a:t>Asıl başlık stilini düzenlemek için tıklayın</a:t>
            </a:r>
            <a:endParaRPr b="0" lang="tr-TR" sz="1800" spc="-1" strike="noStrike">
              <a:solidFill>
                <a:srgbClr val="ffffff"/>
              </a:solidFill>
              <a:uFill>
                <a:solidFill>
                  <a:srgbClr val="ffffff"/>
                </a:solidFill>
              </a:uFill>
              <a:latin typeface="Calibri"/>
            </a:endParaRPr>
          </a:p>
        </p:txBody>
      </p:sp>
      <p:sp>
        <p:nvSpPr>
          <p:cNvPr id="42" name="PlaceHolder 2"/>
          <p:cNvSpPr>
            <a:spLocks noGrp="1"/>
          </p:cNvSpPr>
          <p:nvPr>
            <p:ph type="body"/>
          </p:nvPr>
        </p:nvSpPr>
        <p:spPr>
          <a:xfrm>
            <a:off x="685800" y="2142000"/>
            <a:ext cx="10131120" cy="3648600"/>
          </a:xfrm>
          <a:prstGeom prst="rect">
            <a:avLst/>
          </a:prstGeom>
        </p:spPr>
        <p:txBody>
          <a:bodyPr anchor="ctr"/>
          <a:p>
            <a:pPr marL="432000" indent="-324000">
              <a:buClr>
                <a:srgbClr val="ffffff"/>
              </a:buClr>
              <a:buSzPct val="45000"/>
              <a:buFont typeface="Wingdings" charset="2"/>
              <a:buChar char=""/>
            </a:pPr>
            <a:r>
              <a:rPr b="0" lang="tr-TR" sz="1800" spc="-1" strike="noStrike">
                <a:solidFill>
                  <a:srgbClr val="ffffff"/>
                </a:solidFill>
                <a:uFill>
                  <a:solidFill>
                    <a:srgbClr val="ffffff"/>
                  </a:solidFill>
                </a:uFill>
                <a:latin typeface="Calibri"/>
              </a:rPr>
              <a:t>Click to edit the outline text format</a:t>
            </a:r>
            <a:endParaRPr b="0" lang="tr-TR" sz="1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tr-TR" sz="1800" spc="-1" strike="noStrike">
                <a:solidFill>
                  <a:srgbClr val="ffffff"/>
                </a:solidFill>
                <a:uFill>
                  <a:solidFill>
                    <a:srgbClr val="ffffff"/>
                  </a:solidFill>
                </a:uFill>
                <a:latin typeface="Calibri"/>
              </a:rPr>
              <a:t>Second Outline Level</a:t>
            </a:r>
            <a:endParaRPr b="0" lang="tr-TR" sz="18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tr-TR" sz="1800" spc="-1" strike="noStrike">
                <a:solidFill>
                  <a:srgbClr val="ffffff"/>
                </a:solidFill>
                <a:uFill>
                  <a:solidFill>
                    <a:srgbClr val="ffffff"/>
                  </a:solidFill>
                </a:uFill>
                <a:latin typeface="Calibri"/>
              </a:rPr>
              <a:t>Third Outline Level</a:t>
            </a:r>
            <a:endParaRPr b="0" lang="tr-TR" sz="1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tr-TR" sz="1800" spc="-1" strike="noStrike">
                <a:solidFill>
                  <a:srgbClr val="ffffff"/>
                </a:solidFill>
                <a:uFill>
                  <a:solidFill>
                    <a:srgbClr val="ffffff"/>
                  </a:solidFill>
                </a:uFill>
                <a:latin typeface="Calibri"/>
              </a:rPr>
              <a:t>Fourth Outline Level</a:t>
            </a:r>
            <a:endParaRPr b="0" lang="tr-TR" sz="18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tr-TR" sz="1800" spc="-1" strike="noStrike">
                <a:solidFill>
                  <a:srgbClr val="ffffff"/>
                </a:solidFill>
                <a:uFill>
                  <a:solidFill>
                    <a:srgbClr val="ffffff"/>
                  </a:solidFill>
                </a:uFill>
                <a:latin typeface="Calibri"/>
              </a:rPr>
              <a:t>Fifth Outline Level</a:t>
            </a:r>
            <a:endParaRPr b="0" lang="tr-TR" sz="18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tr-TR" sz="1800" spc="-1" strike="noStrike">
                <a:solidFill>
                  <a:srgbClr val="ffffff"/>
                </a:solidFill>
                <a:uFill>
                  <a:solidFill>
                    <a:srgbClr val="ffffff"/>
                  </a:solidFill>
                </a:uFill>
                <a:latin typeface="Calibri"/>
              </a:rPr>
              <a:t>Sixth Outline Level</a:t>
            </a:r>
            <a:endParaRPr b="0" lang="tr-TR" sz="1800" spc="-1" strike="noStrike">
              <a:solidFill>
                <a:srgbClr val="ffffff"/>
              </a:solidFill>
              <a:uFill>
                <a:solidFill>
                  <a:srgbClr val="ffffff"/>
                </a:solidFill>
              </a:uFill>
              <a:latin typeface="Calibri"/>
            </a:endParaRPr>
          </a:p>
          <a:p>
            <a:pPr marL="285840" indent="-285480">
              <a:lnSpc>
                <a:spcPct val="100000"/>
              </a:lnSpc>
              <a:buClr>
                <a:srgbClr val="ffffff"/>
              </a:buClr>
              <a:buFont typeface="Arial"/>
              <a:buChar char="•"/>
            </a:pPr>
            <a:r>
              <a:rPr b="0" lang="tr-TR" sz="1800" spc="-1" strike="noStrike">
                <a:solidFill>
                  <a:srgbClr val="ffffff"/>
                </a:solidFill>
                <a:uFill>
                  <a:solidFill>
                    <a:srgbClr val="ffffff"/>
                  </a:solidFill>
                </a:uFill>
                <a:latin typeface="Calibri"/>
              </a:rPr>
              <a:t>Seventh Outline LevelAsıl metin stillerini düzenle</a:t>
            </a:r>
            <a:endParaRPr b="0" lang="tr-TR" sz="1800" spc="-1" strike="noStrike">
              <a:solidFill>
                <a:srgbClr val="ffffff"/>
              </a:solidFill>
              <a:uFill>
                <a:solidFill>
                  <a:srgbClr val="ffffff"/>
                </a:solidFill>
              </a:uFill>
              <a:latin typeface="Calibri"/>
            </a:endParaRPr>
          </a:p>
          <a:p>
            <a:pPr lvl="1" marL="743040" indent="-285480">
              <a:lnSpc>
                <a:spcPct val="100000"/>
              </a:lnSpc>
              <a:buClr>
                <a:srgbClr val="ffffff"/>
              </a:buClr>
              <a:buFont typeface="Arial"/>
              <a:buChar char="•"/>
            </a:pPr>
            <a:r>
              <a:rPr b="0" lang="tr-TR" sz="1600" spc="-1" strike="noStrike">
                <a:solidFill>
                  <a:srgbClr val="ffffff"/>
                </a:solidFill>
                <a:uFill>
                  <a:solidFill>
                    <a:srgbClr val="ffffff"/>
                  </a:solidFill>
                </a:uFill>
                <a:latin typeface="Calibri"/>
              </a:rPr>
              <a:t>İkinci düzey</a:t>
            </a:r>
            <a:endParaRPr b="0" lang="tr-TR" sz="1800" spc="-1" strike="noStrike">
              <a:solidFill>
                <a:srgbClr val="ffffff"/>
              </a:solidFill>
              <a:uFill>
                <a:solidFill>
                  <a:srgbClr val="ffffff"/>
                </a:solidFill>
              </a:uFill>
              <a:latin typeface="Calibri"/>
            </a:endParaRPr>
          </a:p>
          <a:p>
            <a:pPr lvl="2" marL="1200240" indent="-285480">
              <a:lnSpc>
                <a:spcPct val="100000"/>
              </a:lnSpc>
              <a:buClr>
                <a:srgbClr val="ffffff"/>
              </a:buClr>
              <a:buFont typeface="Arial"/>
              <a:buChar char="•"/>
            </a:pPr>
            <a:r>
              <a:rPr b="0" lang="tr-TR" sz="1400" spc="-1" strike="noStrike">
                <a:solidFill>
                  <a:srgbClr val="ffffff"/>
                </a:solidFill>
                <a:uFill>
                  <a:solidFill>
                    <a:srgbClr val="ffffff"/>
                  </a:solidFill>
                </a:uFill>
                <a:latin typeface="Calibri"/>
              </a:rPr>
              <a:t>Üçüncü düzey</a:t>
            </a:r>
            <a:endParaRPr b="0" lang="tr-TR" sz="1800" spc="-1" strike="noStrike">
              <a:solidFill>
                <a:srgbClr val="ffffff"/>
              </a:solidFill>
              <a:uFill>
                <a:solidFill>
                  <a:srgbClr val="ffffff"/>
                </a:solidFill>
              </a:uFill>
              <a:latin typeface="Calibri"/>
            </a:endParaRPr>
          </a:p>
          <a:p>
            <a:pPr lvl="3" marL="1542960" indent="-171000">
              <a:lnSpc>
                <a:spcPct val="100000"/>
              </a:lnSpc>
              <a:buClr>
                <a:srgbClr val="ffffff"/>
              </a:buClr>
              <a:buFont typeface="Arial"/>
              <a:buChar char="•"/>
            </a:pPr>
            <a:r>
              <a:rPr b="0" lang="tr-TR" sz="1200" spc="-1" strike="noStrike">
                <a:solidFill>
                  <a:srgbClr val="ffffff"/>
                </a:solidFill>
                <a:uFill>
                  <a:solidFill>
                    <a:srgbClr val="ffffff"/>
                  </a:solidFill>
                </a:uFill>
                <a:latin typeface="Calibri"/>
              </a:rPr>
              <a:t>Dördüncü düzey</a:t>
            </a:r>
            <a:endParaRPr b="0" lang="tr-TR" sz="1800" spc="-1" strike="noStrike">
              <a:solidFill>
                <a:srgbClr val="ffffff"/>
              </a:solidFill>
              <a:uFill>
                <a:solidFill>
                  <a:srgbClr val="ffffff"/>
                </a:solidFill>
              </a:uFill>
              <a:latin typeface="Calibri"/>
            </a:endParaRPr>
          </a:p>
          <a:p>
            <a:pPr lvl="4" marL="2000160" indent="-171000">
              <a:lnSpc>
                <a:spcPct val="100000"/>
              </a:lnSpc>
              <a:buClr>
                <a:srgbClr val="ffffff"/>
              </a:buClr>
              <a:buFont typeface="Arial"/>
              <a:buChar char="•"/>
            </a:pPr>
            <a:r>
              <a:rPr b="0" lang="tr-TR" sz="1200" spc="-1" strike="noStrike">
                <a:solidFill>
                  <a:srgbClr val="ffffff"/>
                </a:solidFill>
                <a:uFill>
                  <a:solidFill>
                    <a:srgbClr val="ffffff"/>
                  </a:solidFill>
                </a:uFill>
                <a:latin typeface="Calibri"/>
              </a:rPr>
              <a:t>Beşinci düzey</a:t>
            </a:r>
            <a:endParaRPr b="0" lang="tr-TR" sz="1800" spc="-1" strike="noStrike">
              <a:solidFill>
                <a:srgbClr val="ffffff"/>
              </a:solidFill>
              <a:uFill>
                <a:solidFill>
                  <a:srgbClr val="ffffff"/>
                </a:solidFill>
              </a:uFill>
              <a:latin typeface="Calibri"/>
            </a:endParaRPr>
          </a:p>
        </p:txBody>
      </p:sp>
      <p:sp>
        <p:nvSpPr>
          <p:cNvPr id="43" name="PlaceHolder 3"/>
          <p:cNvSpPr>
            <a:spLocks noGrp="1"/>
          </p:cNvSpPr>
          <p:nvPr>
            <p:ph type="dt"/>
          </p:nvPr>
        </p:nvSpPr>
        <p:spPr>
          <a:xfrm>
            <a:off x="8589600" y="5870520"/>
            <a:ext cx="1599840" cy="377640"/>
          </a:xfrm>
          <a:prstGeom prst="rect">
            <a:avLst/>
          </a:prstGeom>
        </p:spPr>
        <p:txBody>
          <a:bodyPr anchor="ctr"/>
          <a:p>
            <a:pPr algn="r">
              <a:lnSpc>
                <a:spcPct val="100000"/>
              </a:lnSpc>
            </a:pPr>
            <a:r>
              <a:rPr b="0" lang="en-US" sz="1000" spc="-1" strike="noStrike">
                <a:solidFill>
                  <a:srgbClr val="ffffff"/>
                </a:solidFill>
                <a:uFill>
                  <a:solidFill>
                    <a:srgbClr val="ffffff"/>
                  </a:solidFill>
                </a:uFill>
                <a:latin typeface="Calibri"/>
              </a:rPr>
              <a:t>5/9/18</a:t>
            </a:r>
            <a:endParaRPr b="0" lang="en-US" sz="1400" spc="-1" strike="noStrike">
              <a:solidFill>
                <a:srgbClr val="ffffff"/>
              </a:solidFill>
              <a:uFill>
                <a:solidFill>
                  <a:srgbClr val="ffffff"/>
                </a:solidFill>
              </a:uFill>
              <a:latin typeface="Times New Roman"/>
            </a:endParaRPr>
          </a:p>
        </p:txBody>
      </p:sp>
      <p:sp>
        <p:nvSpPr>
          <p:cNvPr id="44" name="PlaceHolder 4"/>
          <p:cNvSpPr>
            <a:spLocks noGrp="1"/>
          </p:cNvSpPr>
          <p:nvPr>
            <p:ph type="ftr"/>
          </p:nvPr>
        </p:nvSpPr>
        <p:spPr>
          <a:xfrm>
            <a:off x="685800" y="5870520"/>
            <a:ext cx="7827120" cy="377640"/>
          </a:xfrm>
          <a:prstGeom prst="rect">
            <a:avLst/>
          </a:prstGeom>
        </p:spPr>
        <p:txBody>
          <a:bodyPr anchor="ctr"/>
          <a:p>
            <a:endParaRPr b="0" lang="en-US" sz="2400" spc="-1" strike="noStrike">
              <a:solidFill>
                <a:srgbClr val="ffffff"/>
              </a:solidFill>
              <a:uFill>
                <a:solidFill>
                  <a:srgbClr val="ffffff"/>
                </a:solidFill>
              </a:uFill>
              <a:latin typeface="Times New Roman"/>
            </a:endParaRPr>
          </a:p>
        </p:txBody>
      </p:sp>
      <p:sp>
        <p:nvSpPr>
          <p:cNvPr id="45" name="PlaceHolder 5"/>
          <p:cNvSpPr>
            <a:spLocks noGrp="1"/>
          </p:cNvSpPr>
          <p:nvPr>
            <p:ph type="sldNum"/>
          </p:nvPr>
        </p:nvSpPr>
        <p:spPr>
          <a:xfrm>
            <a:off x="10266120" y="5870520"/>
            <a:ext cx="550800" cy="377640"/>
          </a:xfrm>
          <a:prstGeom prst="rect">
            <a:avLst/>
          </a:prstGeom>
        </p:spPr>
        <p:txBody>
          <a:bodyPr anchor="ctr"/>
          <a:p>
            <a:pPr algn="r">
              <a:lnSpc>
                <a:spcPct val="100000"/>
              </a:lnSpc>
            </a:pPr>
            <a:fld id="{40FB0940-ED01-48CA-9D84-56C776992239}" type="slidenum">
              <a:rPr b="0" lang="en-US" sz="10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1704600" y="5734800"/>
            <a:ext cx="4255200" cy="780480"/>
          </a:xfrm>
          <a:prstGeom prst="rect">
            <a:avLst/>
          </a:prstGeom>
          <a:noFill/>
          <a:ln>
            <a:noFill/>
          </a:ln>
        </p:spPr>
        <p:txBody>
          <a:bodyPr/>
          <a:p>
            <a:pPr>
              <a:lnSpc>
                <a:spcPct val="100000"/>
              </a:lnSpc>
            </a:pPr>
            <a:r>
              <a:rPr b="1" lang="en-US" sz="4400" spc="-1" strike="noStrike" cap="all">
                <a:solidFill>
                  <a:srgbClr val="ffffff"/>
                </a:solidFill>
                <a:uFill>
                  <a:solidFill>
                    <a:srgbClr val="ffffff"/>
                  </a:solidFill>
                </a:uFill>
                <a:latin typeface="Consolas"/>
              </a:rPr>
              <a:t>AGATEOPHOBIA</a:t>
            </a:r>
            <a:endParaRPr b="0" lang="en-US" sz="3200" spc="-1" strike="noStrike">
              <a:solidFill>
                <a:srgbClr val="ffffff"/>
              </a:solidFill>
              <a:uFill>
                <a:solidFill>
                  <a:srgbClr val="ffffff"/>
                </a:solidFill>
              </a:uFill>
              <a:latin typeface="Arial"/>
            </a:endParaRPr>
          </a:p>
        </p:txBody>
      </p:sp>
      <p:pic>
        <p:nvPicPr>
          <p:cNvPr id="81" name="Resim 7" descr=""/>
          <p:cNvPicPr/>
          <p:nvPr/>
        </p:nvPicPr>
        <p:blipFill>
          <a:blip r:embed="rId1"/>
          <a:stretch/>
        </p:blipFill>
        <p:spPr>
          <a:xfrm>
            <a:off x="-3960" y="-43560"/>
            <a:ext cx="12193560" cy="5587920"/>
          </a:xfrm>
          <a:prstGeom prst="rect">
            <a:avLst/>
          </a:prstGeom>
          <a:ln w="76320">
            <a:solidFill>
              <a:srgbClr val="eaeaea"/>
            </a:solidFill>
            <a:miter/>
          </a:ln>
          <a:effectLst>
            <a:reflection algn="bl" blurRad="12700" dir="5400000" dist="5000" endPos="28000" rotWithShape="0" stA="33000" sy="-100000"/>
          </a:effectLst>
          <a:scene3d>
            <a:camera prst="orthographicFront"/>
            <a:lightRig dir="t" rig="threePt">
              <a:rot lat="0" lon="0" rev="2700000"/>
            </a:lightRig>
          </a:scene3d>
          <a:sp3d contourW="6350">
            <a:bevelT h="38100"/>
            <a:contourClr>
              <a:srgbClr val="c0c0c0"/>
            </a:contourClr>
          </a:sp3d>
        </p:spPr>
      </p:pic>
      <p:sp>
        <p:nvSpPr>
          <p:cNvPr id="82" name="CustomShape 2"/>
          <p:cNvSpPr/>
          <p:nvPr/>
        </p:nvSpPr>
        <p:spPr>
          <a:xfrm>
            <a:off x="8238240" y="5613480"/>
            <a:ext cx="2742840" cy="914760"/>
          </a:xfrm>
          <a:prstGeom prst="rect">
            <a:avLst/>
          </a:prstGeom>
          <a:noFill/>
          <a:ln>
            <a:noFill/>
          </a:ln>
        </p:spPr>
        <p:style>
          <a:lnRef idx="0"/>
          <a:fillRef idx="0"/>
          <a:effectRef idx="0"/>
          <a:fontRef idx="minor"/>
        </p:style>
        <p:txBody>
          <a:bodyPr/>
          <a:p>
            <a:pPr>
              <a:lnSpc>
                <a:spcPct val="100000"/>
              </a:lnSpc>
            </a:pPr>
            <a:r>
              <a:rPr b="1" lang="en-US" sz="1800" spc="-1" strike="noStrike">
                <a:solidFill>
                  <a:srgbClr val="ffffff"/>
                </a:solidFill>
                <a:uFill>
                  <a:solidFill>
                    <a:srgbClr val="ffffff"/>
                  </a:solidFill>
                </a:uFill>
                <a:latin typeface="Consolas"/>
              </a:rPr>
              <a:t>Ali Sahin Balikci</a:t>
            </a:r>
            <a:endParaRPr b="0" lang="en-US" sz="1800" spc="-1" strike="noStrike">
              <a:solidFill>
                <a:srgbClr val="ffffff"/>
              </a:solidFill>
              <a:uFill>
                <a:solidFill>
                  <a:srgbClr val="ffffff"/>
                </a:solidFill>
              </a:uFill>
              <a:latin typeface="Arial"/>
            </a:endParaRPr>
          </a:p>
          <a:p>
            <a:pPr>
              <a:lnSpc>
                <a:spcPct val="100000"/>
              </a:lnSpc>
            </a:pPr>
            <a:r>
              <a:rPr b="1" lang="en-US" sz="1800" spc="-1" strike="noStrike">
                <a:solidFill>
                  <a:srgbClr val="ffffff"/>
                </a:solidFill>
                <a:uFill>
                  <a:solidFill>
                    <a:srgbClr val="ffffff"/>
                  </a:solidFill>
                </a:uFill>
                <a:latin typeface="Consolas"/>
              </a:rPr>
              <a:t>Gokay Atay</a:t>
            </a:r>
            <a:endParaRPr b="0" lang="en-US" sz="1800" spc="-1" strike="noStrike">
              <a:solidFill>
                <a:srgbClr val="ffffff"/>
              </a:solidFill>
              <a:uFill>
                <a:solidFill>
                  <a:srgbClr val="ffffff"/>
                </a:solidFill>
              </a:uFill>
              <a:latin typeface="Arial"/>
            </a:endParaRPr>
          </a:p>
          <a:p>
            <a:pPr>
              <a:lnSpc>
                <a:spcPct val="100000"/>
              </a:lnSpc>
            </a:pPr>
            <a:r>
              <a:rPr b="1" lang="en-US" sz="1800" spc="-1" strike="noStrike">
                <a:solidFill>
                  <a:srgbClr val="ffffff"/>
                </a:solidFill>
                <a:uFill>
                  <a:solidFill>
                    <a:srgbClr val="ffffff"/>
                  </a:solidFill>
                </a:uFill>
                <a:latin typeface="Consolas"/>
              </a:rPr>
              <a:t>Sena Berre Ceylan</a:t>
            </a:r>
            <a:endParaRPr b="0" lang="en-US" sz="1800" spc="-1" strike="noStrike">
              <a:solidFill>
                <a:srgbClr val="ffffff"/>
              </a:solidFill>
              <a:uFill>
                <a:solidFill>
                  <a:srgbClr val="ffffff"/>
                </a:solidFill>
              </a:uFill>
              <a:latin typeface="Arial"/>
            </a:endParaRPr>
          </a:p>
        </p:txBody>
      </p:sp>
      <p:sp>
        <p:nvSpPr>
          <p:cNvPr id="83" name="CustomShape 3"/>
          <p:cNvSpPr/>
          <p:nvPr/>
        </p:nvSpPr>
        <p:spPr>
          <a:xfrm>
            <a:off x="2847960" y="-3960"/>
            <a:ext cx="6574680" cy="537840"/>
          </a:xfrm>
          <a:prstGeom prst="roundRect">
            <a:avLst>
              <a:gd name="adj" fmla="val 16667"/>
            </a:avLst>
          </a:prstGeom>
          <a:ln>
            <a:solidFill>
              <a:schemeClr val="tx1"/>
            </a:solidFill>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1" lang="en-US" sz="2400" spc="-1" strike="noStrike">
                <a:solidFill>
                  <a:srgbClr val="ffffff"/>
                </a:solidFill>
                <a:uFill>
                  <a:solidFill>
                    <a:srgbClr val="ffffff"/>
                  </a:solidFill>
                </a:uFill>
                <a:latin typeface="Consolas"/>
              </a:rPr>
              <a:t>BBM421 GAME TECHNOLOGIES PROJECT</a:t>
            </a:r>
            <a:endParaRPr b="0" lang="en-US"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685800" y="60948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General ArchItecture of the house</a:t>
            </a:r>
            <a:endParaRPr b="0" lang="tr-TR" sz="1800" spc="-1" strike="noStrike">
              <a:solidFill>
                <a:srgbClr val="ffffff"/>
              </a:solidFill>
              <a:uFill>
                <a:solidFill>
                  <a:srgbClr val="ffffff"/>
                </a:solidFill>
              </a:uFill>
              <a:latin typeface="Calibri"/>
            </a:endParaRPr>
          </a:p>
        </p:txBody>
      </p:sp>
      <p:sp>
        <p:nvSpPr>
          <p:cNvPr id="105" name="TextShape 2"/>
          <p:cNvSpPr txBox="1"/>
          <p:nvPr/>
        </p:nvSpPr>
        <p:spPr>
          <a:xfrm>
            <a:off x="685800" y="1894320"/>
            <a:ext cx="4873320" cy="3543840"/>
          </a:xfrm>
          <a:prstGeom prst="rect">
            <a:avLst/>
          </a:prstGeom>
          <a:noFill/>
          <a:ln>
            <a:noFill/>
          </a:ln>
        </p:spPr>
        <p:txBody>
          <a:bodyPr anchor="ctr"/>
          <a:p>
            <a:pPr marL="285840" indent="-285480">
              <a:lnSpc>
                <a:spcPct val="100000"/>
              </a:lnSpc>
              <a:buClr>
                <a:srgbClr val="ffffff"/>
              </a:buClr>
              <a:buFont typeface="Arial"/>
              <a:buChar char="•"/>
            </a:pPr>
            <a:r>
              <a:rPr b="0" lang="tr-TR" sz="2400" spc="-1" strike="noStrike">
                <a:solidFill>
                  <a:srgbClr val="ffffff"/>
                </a:solidFill>
                <a:uFill>
                  <a:solidFill>
                    <a:srgbClr val="ffffff"/>
                  </a:solidFill>
                </a:uFill>
                <a:latin typeface="Consolas"/>
              </a:rPr>
              <a:t>House have one bedroom, one kitchen/living room and one bathroom in ground floor. Other floor's of the house were burnt and unreachable in the game.</a:t>
            </a:r>
            <a:endParaRPr b="0" lang="tr-TR" sz="1800" spc="-1" strike="noStrike">
              <a:solidFill>
                <a:srgbClr val="ffffff"/>
              </a:solidFill>
              <a:uFill>
                <a:solidFill>
                  <a:srgbClr val="ffffff"/>
                </a:solidFill>
              </a:uFill>
              <a:latin typeface="Calibri"/>
            </a:endParaRPr>
          </a:p>
        </p:txBody>
      </p:sp>
      <p:pic>
        <p:nvPicPr>
          <p:cNvPr id="106" name="Resim 8" descr=""/>
          <p:cNvPicPr/>
          <p:nvPr/>
        </p:nvPicPr>
        <p:blipFill>
          <a:blip r:embed="rId1"/>
          <a:stretch/>
        </p:blipFill>
        <p:spPr>
          <a:xfrm>
            <a:off x="5753160" y="2202840"/>
            <a:ext cx="5457600" cy="32328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685800" y="60948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Bathroom</a:t>
            </a:r>
            <a:endParaRPr b="0" lang="tr-TR" sz="1800" spc="-1" strike="noStrike">
              <a:solidFill>
                <a:srgbClr val="ffffff"/>
              </a:solidFill>
              <a:uFill>
                <a:solidFill>
                  <a:srgbClr val="ffffff"/>
                </a:solidFill>
              </a:uFill>
              <a:latin typeface="Calibri"/>
            </a:endParaRPr>
          </a:p>
        </p:txBody>
      </p:sp>
      <p:sp>
        <p:nvSpPr>
          <p:cNvPr id="108" name="TextShape 2"/>
          <p:cNvSpPr txBox="1"/>
          <p:nvPr/>
        </p:nvSpPr>
        <p:spPr>
          <a:xfrm>
            <a:off x="685800" y="2142000"/>
            <a:ext cx="3949200" cy="3715560"/>
          </a:xfrm>
          <a:prstGeom prst="rect">
            <a:avLst/>
          </a:prstGeom>
          <a:noFill/>
          <a:ln>
            <a:noFill/>
          </a:ln>
        </p:spPr>
        <p:txBody>
          <a:bodyPr anchor="ctr"/>
          <a:p>
            <a:pPr marL="285840" indent="-285480">
              <a:lnSpc>
                <a:spcPct val="100000"/>
              </a:lnSpc>
              <a:buClr>
                <a:srgbClr val="ffffff"/>
              </a:buClr>
              <a:buFont typeface="Arial"/>
              <a:buChar char="•"/>
            </a:pPr>
            <a:r>
              <a:rPr b="0" lang="tr-TR" sz="2000" spc="-1" strike="noStrike">
                <a:solidFill>
                  <a:srgbClr val="ffffff"/>
                </a:solidFill>
                <a:uFill>
                  <a:solidFill>
                    <a:srgbClr val="ffffff"/>
                  </a:solidFill>
                </a:uFill>
                <a:latin typeface="Consolas"/>
              </a:rPr>
              <a:t>Bathroom includes a lot of assets. Bathtub, toilet, towels, washbasin, taps are some of them. Also bathroom has unique enviromental sound. When player enters to bathroom, the sound opens</a:t>
            </a:r>
            <a:r>
              <a:rPr b="0" lang="tr-TR" sz="2400" spc="-1" strike="noStrike">
                <a:solidFill>
                  <a:srgbClr val="ffffff"/>
                </a:solidFill>
                <a:uFill>
                  <a:solidFill>
                    <a:srgbClr val="ffffff"/>
                  </a:solidFill>
                </a:uFill>
                <a:latin typeface="Consolas"/>
              </a:rPr>
              <a:t>.  </a:t>
            </a:r>
            <a:endParaRPr b="0" lang="tr-TR" sz="1800" spc="-1" strike="noStrike">
              <a:solidFill>
                <a:srgbClr val="ffffff"/>
              </a:solidFill>
              <a:uFill>
                <a:solidFill>
                  <a:srgbClr val="ffffff"/>
                </a:solidFill>
              </a:uFill>
              <a:latin typeface="Calibri"/>
            </a:endParaRPr>
          </a:p>
        </p:txBody>
      </p:sp>
      <p:pic>
        <p:nvPicPr>
          <p:cNvPr id="109" name="Resim 4" descr=""/>
          <p:cNvPicPr/>
          <p:nvPr/>
        </p:nvPicPr>
        <p:blipFill>
          <a:blip r:embed="rId1"/>
          <a:stretch/>
        </p:blipFill>
        <p:spPr>
          <a:xfrm>
            <a:off x="5638680" y="2070000"/>
            <a:ext cx="5181120" cy="346068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685800" y="60948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LIVING ROOM</a:t>
            </a:r>
            <a:endParaRPr b="0" lang="tr-TR" sz="1800" spc="-1" strike="noStrike">
              <a:solidFill>
                <a:srgbClr val="ffffff"/>
              </a:solidFill>
              <a:uFill>
                <a:solidFill>
                  <a:srgbClr val="ffffff"/>
                </a:solidFill>
              </a:uFill>
              <a:latin typeface="Calibri"/>
            </a:endParaRPr>
          </a:p>
        </p:txBody>
      </p:sp>
      <p:sp>
        <p:nvSpPr>
          <p:cNvPr id="111" name="TextShape 2"/>
          <p:cNvSpPr txBox="1"/>
          <p:nvPr/>
        </p:nvSpPr>
        <p:spPr>
          <a:xfrm>
            <a:off x="685800" y="2066040"/>
            <a:ext cx="3416040" cy="3724920"/>
          </a:xfrm>
          <a:prstGeom prst="rect">
            <a:avLst/>
          </a:prstGeom>
          <a:noFill/>
          <a:ln>
            <a:noFill/>
          </a:ln>
        </p:spPr>
        <p:txBody>
          <a:bodyPr anchor="ctr"/>
          <a:p>
            <a:pPr marL="285840" indent="-285480">
              <a:lnSpc>
                <a:spcPct val="100000"/>
              </a:lnSpc>
              <a:buClr>
                <a:srgbClr val="ffffff"/>
              </a:buClr>
              <a:buFont typeface="Arial"/>
              <a:buChar char="•"/>
            </a:pPr>
            <a:r>
              <a:rPr b="0" lang="tr-TR" sz="1800" spc="-1" strike="noStrike">
                <a:solidFill>
                  <a:srgbClr val="ffffff"/>
                </a:solidFill>
                <a:uFill>
                  <a:solidFill>
                    <a:srgbClr val="ffffff"/>
                  </a:solidFill>
                </a:uFill>
                <a:latin typeface="Consolas"/>
              </a:rPr>
              <a:t>Living room includes a lot of assets. Chairs, TV, coffee table, bookcase, vases, TV unit are some of the assets. There are some spotlights in the living room. These lights are inactive form they will be organized later of the project.</a:t>
            </a:r>
            <a:endParaRPr b="0" lang="tr-TR" sz="1800" spc="-1" strike="noStrike">
              <a:solidFill>
                <a:srgbClr val="ffffff"/>
              </a:solidFill>
              <a:uFill>
                <a:solidFill>
                  <a:srgbClr val="ffffff"/>
                </a:solidFill>
              </a:uFill>
              <a:latin typeface="Calibri"/>
            </a:endParaRPr>
          </a:p>
        </p:txBody>
      </p:sp>
      <p:pic>
        <p:nvPicPr>
          <p:cNvPr id="112" name="Resim 4" descr=""/>
          <p:cNvPicPr/>
          <p:nvPr/>
        </p:nvPicPr>
        <p:blipFill>
          <a:blip r:embed="rId1"/>
          <a:stretch/>
        </p:blipFill>
        <p:spPr>
          <a:xfrm>
            <a:off x="4410000" y="2068560"/>
            <a:ext cx="3619080" cy="3720960"/>
          </a:xfrm>
          <a:prstGeom prst="rect">
            <a:avLst/>
          </a:prstGeom>
          <a:ln>
            <a:noFill/>
          </a:ln>
        </p:spPr>
      </p:pic>
      <p:pic>
        <p:nvPicPr>
          <p:cNvPr id="113" name="Resim 5" descr=""/>
          <p:cNvPicPr/>
          <p:nvPr/>
        </p:nvPicPr>
        <p:blipFill>
          <a:blip r:embed="rId2"/>
          <a:stretch/>
        </p:blipFill>
        <p:spPr>
          <a:xfrm>
            <a:off x="8029440" y="2063160"/>
            <a:ext cx="3409560" cy="373176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685800" y="60948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KıTcHEN</a:t>
            </a:r>
            <a:endParaRPr b="0" lang="tr-TR" sz="1800" spc="-1" strike="noStrike">
              <a:solidFill>
                <a:srgbClr val="ffffff"/>
              </a:solidFill>
              <a:uFill>
                <a:solidFill>
                  <a:srgbClr val="ffffff"/>
                </a:solidFill>
              </a:uFill>
              <a:latin typeface="Calibri"/>
            </a:endParaRPr>
          </a:p>
        </p:txBody>
      </p:sp>
      <p:sp>
        <p:nvSpPr>
          <p:cNvPr id="115" name="TextShape 2"/>
          <p:cNvSpPr txBox="1"/>
          <p:nvPr/>
        </p:nvSpPr>
        <p:spPr>
          <a:xfrm>
            <a:off x="685800" y="2142000"/>
            <a:ext cx="4511160" cy="3648600"/>
          </a:xfrm>
          <a:prstGeom prst="rect">
            <a:avLst/>
          </a:prstGeom>
          <a:noFill/>
          <a:ln>
            <a:noFill/>
          </a:ln>
        </p:spPr>
        <p:txBody>
          <a:bodyPr anchor="ctr"/>
          <a:p>
            <a:pPr marL="285840" indent="-285480">
              <a:lnSpc>
                <a:spcPct val="100000"/>
              </a:lnSpc>
              <a:buClr>
                <a:srgbClr val="ffffff"/>
              </a:buClr>
              <a:buFont typeface="Arial"/>
              <a:buChar char="•"/>
            </a:pPr>
            <a:r>
              <a:rPr b="0" lang="tr-TR" sz="3200" spc="-1" strike="noStrike">
                <a:solidFill>
                  <a:srgbClr val="ffffff"/>
                </a:solidFill>
                <a:uFill>
                  <a:solidFill>
                    <a:srgbClr val="ffffff"/>
                  </a:solidFill>
                </a:uFill>
                <a:latin typeface="Consolas"/>
              </a:rPr>
              <a:t>Kitchen includes a lot of assets. Sink, cabinets, tap, plates, chairs, pot, fridge, puff armchair, dump are some of the assets. In the architecture, stairs placed near the kitchen.</a:t>
            </a:r>
            <a:r>
              <a:rPr b="0" lang="tr-TR" sz="1800" spc="-1" strike="noStrike">
                <a:solidFill>
                  <a:srgbClr val="ffffff"/>
                </a:solidFill>
                <a:uFill>
                  <a:solidFill>
                    <a:srgbClr val="ffffff"/>
                  </a:solidFill>
                </a:uFill>
                <a:latin typeface="Consolas"/>
              </a:rPr>
              <a:t> </a:t>
            </a:r>
            <a:endParaRPr b="0" lang="tr-TR" sz="1800" spc="-1" strike="noStrike">
              <a:solidFill>
                <a:srgbClr val="ffffff"/>
              </a:solidFill>
              <a:uFill>
                <a:solidFill>
                  <a:srgbClr val="ffffff"/>
                </a:solidFill>
              </a:uFill>
              <a:latin typeface="Calibri"/>
            </a:endParaRPr>
          </a:p>
        </p:txBody>
      </p:sp>
      <p:pic>
        <p:nvPicPr>
          <p:cNvPr id="116" name="Resim 4" descr=""/>
          <p:cNvPicPr/>
          <p:nvPr/>
        </p:nvPicPr>
        <p:blipFill>
          <a:blip r:embed="rId1"/>
          <a:stretch/>
        </p:blipFill>
        <p:spPr>
          <a:xfrm>
            <a:off x="5810400" y="2195640"/>
            <a:ext cx="5009760" cy="359964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685800" y="60948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Bedroom</a:t>
            </a:r>
            <a:endParaRPr b="0" lang="tr-TR" sz="1800" spc="-1" strike="noStrike">
              <a:solidFill>
                <a:srgbClr val="ffffff"/>
              </a:solidFill>
              <a:uFill>
                <a:solidFill>
                  <a:srgbClr val="ffffff"/>
                </a:solidFill>
              </a:uFill>
              <a:latin typeface="Calibri"/>
            </a:endParaRPr>
          </a:p>
        </p:txBody>
      </p:sp>
      <p:sp>
        <p:nvSpPr>
          <p:cNvPr id="118" name="TextShape 2"/>
          <p:cNvSpPr txBox="1"/>
          <p:nvPr/>
        </p:nvSpPr>
        <p:spPr>
          <a:xfrm>
            <a:off x="685800" y="2142000"/>
            <a:ext cx="3482640" cy="3648600"/>
          </a:xfrm>
          <a:prstGeom prst="rect">
            <a:avLst/>
          </a:prstGeom>
          <a:noFill/>
          <a:ln>
            <a:noFill/>
          </a:ln>
        </p:spPr>
        <p:txBody>
          <a:bodyPr anchor="ctr"/>
          <a:p>
            <a:pPr marL="285840" indent="-285480">
              <a:lnSpc>
                <a:spcPct val="100000"/>
              </a:lnSpc>
              <a:buClr>
                <a:srgbClr val="ffffff"/>
              </a:buClr>
              <a:buFont typeface="Arial"/>
              <a:buChar char="•"/>
            </a:pPr>
            <a:r>
              <a:rPr b="0" lang="tr-TR" sz="1800" spc="-1" strike="noStrike">
                <a:solidFill>
                  <a:srgbClr val="ffffff"/>
                </a:solidFill>
                <a:uFill>
                  <a:solidFill>
                    <a:srgbClr val="ffffff"/>
                  </a:solidFill>
                </a:uFill>
                <a:latin typeface="Consolas"/>
              </a:rPr>
              <a:t>Bedroom includes a lot of assets. Lamp, bed, cabinets, mirror, study desk, chair are some them. A spotlight and collider system including in the bedroom. When player walked in the room flickering lamp will be active with sound effect.</a:t>
            </a:r>
            <a:endParaRPr b="0" lang="tr-TR" sz="1800" spc="-1" strike="noStrike">
              <a:solidFill>
                <a:srgbClr val="ffffff"/>
              </a:solidFill>
              <a:uFill>
                <a:solidFill>
                  <a:srgbClr val="ffffff"/>
                </a:solidFill>
              </a:uFill>
              <a:latin typeface="Calibri"/>
            </a:endParaRPr>
          </a:p>
        </p:txBody>
      </p:sp>
      <p:pic>
        <p:nvPicPr>
          <p:cNvPr id="119" name="Resim 4" descr=""/>
          <p:cNvPicPr/>
          <p:nvPr/>
        </p:nvPicPr>
        <p:blipFill>
          <a:blip r:embed="rId1"/>
          <a:stretch/>
        </p:blipFill>
        <p:spPr>
          <a:xfrm>
            <a:off x="5686560" y="2140920"/>
            <a:ext cx="5133600" cy="365220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685800" y="60948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Partıcle Systems</a:t>
            </a:r>
            <a:endParaRPr b="0" lang="tr-TR" sz="1800" spc="-1" strike="noStrike">
              <a:solidFill>
                <a:srgbClr val="ffffff"/>
              </a:solidFill>
              <a:uFill>
                <a:solidFill>
                  <a:srgbClr val="ffffff"/>
                </a:solidFill>
              </a:uFill>
              <a:latin typeface="Calibri"/>
            </a:endParaRPr>
          </a:p>
        </p:txBody>
      </p:sp>
      <p:sp>
        <p:nvSpPr>
          <p:cNvPr id="121" name="TextShape 2"/>
          <p:cNvSpPr txBox="1"/>
          <p:nvPr/>
        </p:nvSpPr>
        <p:spPr>
          <a:xfrm>
            <a:off x="685800" y="2142000"/>
            <a:ext cx="3777840" cy="3648600"/>
          </a:xfrm>
          <a:prstGeom prst="rect">
            <a:avLst/>
          </a:prstGeom>
          <a:noFill/>
          <a:ln>
            <a:noFill/>
          </a:ln>
        </p:spPr>
        <p:txBody>
          <a:bodyPr anchor="ctr"/>
          <a:p>
            <a:pPr marL="285840" indent="-285480">
              <a:lnSpc>
                <a:spcPct val="100000"/>
              </a:lnSpc>
              <a:buClr>
                <a:srgbClr val="ffffff"/>
              </a:buClr>
              <a:buFont typeface="Arial"/>
              <a:buChar char="•"/>
            </a:pPr>
            <a:r>
              <a:rPr b="0" lang="tr-TR" sz="1800" spc="-1" strike="noStrike">
                <a:solidFill>
                  <a:srgbClr val="ffffff"/>
                </a:solidFill>
                <a:uFill>
                  <a:solidFill>
                    <a:srgbClr val="ffffff"/>
                  </a:solidFill>
                </a:uFill>
                <a:latin typeface="Consolas"/>
              </a:rPr>
              <a:t>In the house many particle systems are used. They are white and black smoke particle systems, ember particle system, blood splash particle system, flame particle system and dust particle system. These systems can be increase in the future while developing. </a:t>
            </a:r>
            <a:endParaRPr b="0" lang="tr-TR" sz="1800" spc="-1" strike="noStrike">
              <a:solidFill>
                <a:srgbClr val="ffffff"/>
              </a:solidFill>
              <a:uFill>
                <a:solidFill>
                  <a:srgbClr val="ffffff"/>
                </a:solidFill>
              </a:uFill>
              <a:latin typeface="Calibri"/>
            </a:endParaRPr>
          </a:p>
        </p:txBody>
      </p:sp>
      <p:pic>
        <p:nvPicPr>
          <p:cNvPr id="122" name="Resim 4" descr=""/>
          <p:cNvPicPr/>
          <p:nvPr/>
        </p:nvPicPr>
        <p:blipFill>
          <a:blip r:embed="rId1"/>
          <a:stretch/>
        </p:blipFill>
        <p:spPr>
          <a:xfrm>
            <a:off x="4724280" y="2143080"/>
            <a:ext cx="2990520" cy="3647520"/>
          </a:xfrm>
          <a:prstGeom prst="rect">
            <a:avLst/>
          </a:prstGeom>
          <a:ln>
            <a:noFill/>
          </a:ln>
        </p:spPr>
      </p:pic>
      <p:pic>
        <p:nvPicPr>
          <p:cNvPr id="123" name="Resim 6" descr=""/>
          <p:cNvPicPr/>
          <p:nvPr/>
        </p:nvPicPr>
        <p:blipFill>
          <a:blip r:embed="rId2"/>
          <a:stretch/>
        </p:blipFill>
        <p:spPr>
          <a:xfrm>
            <a:off x="7810560" y="2141280"/>
            <a:ext cx="2742840" cy="365148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685800" y="60948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Partıcle systems</a:t>
            </a:r>
            <a:endParaRPr b="0" lang="tr-TR" sz="1800" spc="-1" strike="noStrike">
              <a:solidFill>
                <a:srgbClr val="ffffff"/>
              </a:solidFill>
              <a:uFill>
                <a:solidFill>
                  <a:srgbClr val="ffffff"/>
                </a:solidFill>
              </a:uFill>
              <a:latin typeface="Calibri"/>
            </a:endParaRPr>
          </a:p>
        </p:txBody>
      </p:sp>
      <p:pic>
        <p:nvPicPr>
          <p:cNvPr id="125" name="Resim 8" descr=""/>
          <p:cNvPicPr/>
          <p:nvPr/>
        </p:nvPicPr>
        <p:blipFill>
          <a:blip r:embed="rId1"/>
          <a:stretch/>
        </p:blipFill>
        <p:spPr>
          <a:xfrm>
            <a:off x="1323360" y="2066040"/>
            <a:ext cx="4626360" cy="3648600"/>
          </a:xfrm>
          <a:prstGeom prst="rect">
            <a:avLst/>
          </a:prstGeom>
          <a:ln>
            <a:noFill/>
          </a:ln>
        </p:spPr>
      </p:pic>
      <p:pic>
        <p:nvPicPr>
          <p:cNvPr id="126" name="Resim 3" descr=""/>
          <p:cNvPicPr/>
          <p:nvPr/>
        </p:nvPicPr>
        <p:blipFill>
          <a:blip r:embed="rId2"/>
          <a:stretch/>
        </p:blipFill>
        <p:spPr>
          <a:xfrm>
            <a:off x="6334200" y="2063880"/>
            <a:ext cx="4485960" cy="365400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685800" y="60948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PARTICLE SYSTEms</a:t>
            </a:r>
            <a:endParaRPr b="0" lang="tr-TR" sz="1800" spc="-1" strike="noStrike">
              <a:solidFill>
                <a:srgbClr val="ffffff"/>
              </a:solidFill>
              <a:uFill>
                <a:solidFill>
                  <a:srgbClr val="ffffff"/>
                </a:solidFill>
              </a:uFill>
              <a:latin typeface="Calibri"/>
            </a:endParaRPr>
          </a:p>
        </p:txBody>
      </p:sp>
      <p:pic>
        <p:nvPicPr>
          <p:cNvPr id="128" name="Resim 4" descr=""/>
          <p:cNvPicPr/>
          <p:nvPr/>
        </p:nvPicPr>
        <p:blipFill>
          <a:blip r:embed="rId1"/>
          <a:stretch/>
        </p:blipFill>
        <p:spPr>
          <a:xfrm>
            <a:off x="3025800" y="2142000"/>
            <a:ext cx="5451120" cy="364860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685800" y="60948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Sound Effects/MUsıc</a:t>
            </a:r>
            <a:endParaRPr b="0" lang="tr-TR" sz="1800" spc="-1" strike="noStrike">
              <a:solidFill>
                <a:srgbClr val="ffffff"/>
              </a:solidFill>
              <a:uFill>
                <a:solidFill>
                  <a:srgbClr val="ffffff"/>
                </a:solidFill>
              </a:uFill>
              <a:latin typeface="Calibri"/>
            </a:endParaRPr>
          </a:p>
        </p:txBody>
      </p:sp>
      <p:sp>
        <p:nvSpPr>
          <p:cNvPr id="130" name="TextShape 2"/>
          <p:cNvSpPr txBox="1"/>
          <p:nvPr/>
        </p:nvSpPr>
        <p:spPr>
          <a:xfrm>
            <a:off x="685800" y="2142000"/>
            <a:ext cx="10254960" cy="3648600"/>
          </a:xfrm>
          <a:prstGeom prst="rect">
            <a:avLst/>
          </a:prstGeom>
          <a:noFill/>
          <a:ln>
            <a:noFill/>
          </a:ln>
        </p:spPr>
        <p:txBody>
          <a:bodyPr anchor="ctr"/>
          <a:p>
            <a:pPr marL="285840" indent="-285480">
              <a:lnSpc>
                <a:spcPct val="100000"/>
              </a:lnSpc>
              <a:buClr>
                <a:srgbClr val="ffffff"/>
              </a:buClr>
              <a:buFont typeface="Arial"/>
              <a:buChar char="•"/>
            </a:pPr>
            <a:r>
              <a:rPr b="0" lang="tr-TR" sz="3200" spc="-1" strike="noStrike">
                <a:solidFill>
                  <a:srgbClr val="ffffff"/>
                </a:solidFill>
                <a:uFill>
                  <a:solidFill>
                    <a:srgbClr val="ffffff"/>
                  </a:solidFill>
                </a:uFill>
                <a:latin typeface="Consolas"/>
              </a:rPr>
              <a:t>House has three background music. They are girl playing song, fire sound and wind blowing sound. Electirical sizzle sound is in level but inactive form. It will be adding with spotlights.</a:t>
            </a:r>
            <a:endParaRPr b="0" lang="tr-TR" sz="1800" spc="-1" strike="noStrike">
              <a:solidFill>
                <a:srgbClr val="ffffff"/>
              </a:solidFill>
              <a:uFill>
                <a:solidFill>
                  <a:srgbClr val="ffffff"/>
                </a:solidFill>
              </a:uFill>
              <a:latin typeface="Calibri"/>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685800" y="-3960"/>
            <a:ext cx="10131120" cy="89172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LEVEL 3 - HOSPITAL</a:t>
            </a:r>
            <a:endParaRPr b="0" lang="tr-TR" sz="1800" spc="-1" strike="noStrike">
              <a:solidFill>
                <a:srgbClr val="ffffff"/>
              </a:solidFill>
              <a:uFill>
                <a:solidFill>
                  <a:srgbClr val="ffffff"/>
                </a:solidFill>
              </a:uFill>
              <a:latin typeface="Calibri"/>
            </a:endParaRPr>
          </a:p>
        </p:txBody>
      </p:sp>
      <p:sp>
        <p:nvSpPr>
          <p:cNvPr id="132" name="TextShape 2"/>
          <p:cNvSpPr txBox="1"/>
          <p:nvPr/>
        </p:nvSpPr>
        <p:spPr>
          <a:xfrm>
            <a:off x="685800" y="2142000"/>
            <a:ext cx="10131120" cy="3648600"/>
          </a:xfrm>
          <a:prstGeom prst="rect">
            <a:avLst/>
          </a:prstGeom>
          <a:noFill/>
          <a:ln>
            <a:noFill/>
          </a:ln>
        </p:spPr>
        <p:txBody>
          <a:bodyPr anchor="ctr"/>
          <a:p>
            <a:endParaRPr b="0" lang="tr-TR" sz="1800" spc="-1" strike="noStrike">
              <a:solidFill>
                <a:srgbClr val="ffffff"/>
              </a:solidFill>
              <a:uFill>
                <a:solidFill>
                  <a:srgbClr val="ffffff"/>
                </a:solidFill>
              </a:uFill>
              <a:latin typeface="Calibri"/>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369000" y="233640"/>
            <a:ext cx="11467080" cy="82260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DESCRIPTION of the Game / RemInder</a:t>
            </a:r>
            <a:endParaRPr b="0" lang="tr-TR" sz="1800" spc="-1" strike="noStrike">
              <a:solidFill>
                <a:srgbClr val="ffffff"/>
              </a:solidFill>
              <a:uFill>
                <a:solidFill>
                  <a:srgbClr val="ffffff"/>
                </a:solidFill>
              </a:uFill>
              <a:latin typeface="Calibri"/>
            </a:endParaRPr>
          </a:p>
        </p:txBody>
      </p:sp>
      <p:sp>
        <p:nvSpPr>
          <p:cNvPr id="85" name="TextShape 2"/>
          <p:cNvSpPr txBox="1"/>
          <p:nvPr/>
        </p:nvSpPr>
        <p:spPr>
          <a:xfrm>
            <a:off x="1143000" y="4056480"/>
            <a:ext cx="10131120" cy="2496240"/>
          </a:xfrm>
          <a:prstGeom prst="rect">
            <a:avLst/>
          </a:prstGeom>
          <a:noFill/>
          <a:ln>
            <a:noFill/>
          </a:ln>
        </p:spPr>
        <p:txBody>
          <a:bodyPr anchor="ctr"/>
          <a:p>
            <a:pPr algn="ctr">
              <a:lnSpc>
                <a:spcPct val="100000"/>
              </a:lnSpc>
            </a:pPr>
            <a:r>
              <a:rPr b="0" lang="tr-TR" sz="2000" spc="-1" strike="noStrike">
                <a:solidFill>
                  <a:srgbClr val="ffffff"/>
                </a:solidFill>
                <a:uFill>
                  <a:solidFill>
                    <a:srgbClr val="ffffff"/>
                  </a:solidFill>
                </a:uFill>
                <a:latin typeface="consolas"/>
              </a:rPr>
              <a:t> </a:t>
            </a:r>
            <a:r>
              <a:rPr b="0" lang="tr-TR" sz="2000" spc="-1" strike="noStrike">
                <a:solidFill>
                  <a:srgbClr val="ffffff"/>
                </a:solidFill>
                <a:uFill>
                  <a:solidFill>
                    <a:srgbClr val="ffffff"/>
                  </a:solidFill>
                </a:uFill>
                <a:latin typeface="consolas"/>
              </a:rPr>
              <a:t>Agateophobia is a single player horror game. It can be defined under tags as horror, adventure, puzzle, mystery, choices/actions matters and story rich. It consists of three levels that individually designed and each level has different puzzle/puzzles. These puzzles will affect the ending of the game. Also player's choices and actions may change the game progress and gameplay.</a:t>
            </a:r>
            <a:endParaRPr b="0" lang="tr-TR" sz="1800" spc="-1" strike="noStrike">
              <a:solidFill>
                <a:srgbClr val="ffffff"/>
              </a:solidFill>
              <a:uFill>
                <a:solidFill>
                  <a:srgbClr val="ffffff"/>
                </a:solidFill>
              </a:uFill>
              <a:latin typeface="Calibri"/>
            </a:endParaRPr>
          </a:p>
        </p:txBody>
      </p:sp>
      <p:pic>
        <p:nvPicPr>
          <p:cNvPr id="86" name="Resim 4" descr=""/>
          <p:cNvPicPr/>
          <p:nvPr/>
        </p:nvPicPr>
        <p:blipFill>
          <a:blip r:embed="rId1"/>
          <a:stretch/>
        </p:blipFill>
        <p:spPr>
          <a:xfrm>
            <a:off x="1447920" y="1136880"/>
            <a:ext cx="9305640" cy="286920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685800" y="609480"/>
            <a:ext cx="10131120" cy="1455840"/>
          </a:xfrm>
          <a:prstGeom prst="rect">
            <a:avLst/>
          </a:prstGeom>
          <a:noFill/>
          <a:ln>
            <a:noFill/>
          </a:ln>
        </p:spPr>
        <p:txBody>
          <a:bodyPr anchor="ctr"/>
          <a:p>
            <a:endParaRPr b="0" lang="tr-TR" sz="1800" spc="-1" strike="noStrike">
              <a:solidFill>
                <a:srgbClr val="ffffff"/>
              </a:solidFill>
              <a:uFill>
                <a:solidFill>
                  <a:srgbClr val="ffffff"/>
                </a:solidFill>
              </a:uFill>
              <a:latin typeface="Calibri"/>
            </a:endParaRPr>
          </a:p>
        </p:txBody>
      </p:sp>
      <p:sp>
        <p:nvSpPr>
          <p:cNvPr id="134" name="TextShape 2"/>
          <p:cNvSpPr txBox="1"/>
          <p:nvPr/>
        </p:nvSpPr>
        <p:spPr>
          <a:xfrm>
            <a:off x="685800" y="2142000"/>
            <a:ext cx="10131120" cy="3648600"/>
          </a:xfrm>
          <a:prstGeom prst="rect">
            <a:avLst/>
          </a:prstGeom>
          <a:noFill/>
          <a:ln>
            <a:noFill/>
          </a:ln>
        </p:spPr>
        <p:txBody>
          <a:bodyPr anchor="ctr"/>
          <a:p>
            <a:endParaRPr b="0" lang="tr-TR" sz="1800" spc="-1" strike="noStrike">
              <a:solidFill>
                <a:srgbClr val="ffffff"/>
              </a:solidFill>
              <a:uFill>
                <a:solidFill>
                  <a:srgbClr val="ffffff"/>
                </a:solidFill>
              </a:uFill>
              <a:latin typeface="Calibri"/>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685800" y="609480"/>
            <a:ext cx="10131120" cy="1455840"/>
          </a:xfrm>
          <a:prstGeom prst="rect">
            <a:avLst/>
          </a:prstGeom>
          <a:noFill/>
          <a:ln>
            <a:noFill/>
          </a:ln>
        </p:spPr>
        <p:txBody>
          <a:bodyPr anchor="ctr"/>
          <a:p>
            <a:endParaRPr b="0" lang="tr-TR" sz="1800" spc="-1" strike="noStrike">
              <a:solidFill>
                <a:srgbClr val="ffffff"/>
              </a:solidFill>
              <a:uFill>
                <a:solidFill>
                  <a:srgbClr val="ffffff"/>
                </a:solidFill>
              </a:uFill>
              <a:latin typeface="Calibri"/>
            </a:endParaRPr>
          </a:p>
        </p:txBody>
      </p:sp>
      <p:sp>
        <p:nvSpPr>
          <p:cNvPr id="136" name="TextShape 2"/>
          <p:cNvSpPr txBox="1"/>
          <p:nvPr/>
        </p:nvSpPr>
        <p:spPr>
          <a:xfrm>
            <a:off x="685800" y="2142000"/>
            <a:ext cx="10131120" cy="3648600"/>
          </a:xfrm>
          <a:prstGeom prst="rect">
            <a:avLst/>
          </a:prstGeom>
          <a:noFill/>
          <a:ln>
            <a:noFill/>
          </a:ln>
        </p:spPr>
        <p:txBody>
          <a:bodyPr anchor="ctr"/>
          <a:p>
            <a:endParaRPr b="0" lang="tr-TR" sz="1800" spc="-1" strike="noStrike">
              <a:solidFill>
                <a:srgbClr val="ffffff"/>
              </a:solidFill>
              <a:uFill>
                <a:solidFill>
                  <a:srgbClr val="ffffff"/>
                </a:solidFill>
              </a:uFill>
              <a:latin typeface="Calibri"/>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735120" y="-172080"/>
            <a:ext cx="10131120" cy="80280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PROJECT PLAN – GANTT CHART</a:t>
            </a:r>
            <a:endParaRPr b="0" lang="tr-TR" sz="1800" spc="-1" strike="noStrike">
              <a:solidFill>
                <a:srgbClr val="ffffff"/>
              </a:solidFill>
              <a:uFill>
                <a:solidFill>
                  <a:srgbClr val="ffffff"/>
                </a:solidFill>
              </a:uFill>
              <a:latin typeface="Calibri"/>
            </a:endParaRPr>
          </a:p>
        </p:txBody>
      </p:sp>
      <p:pic>
        <p:nvPicPr>
          <p:cNvPr id="138" name="Resim 6" descr=""/>
          <p:cNvPicPr/>
          <p:nvPr/>
        </p:nvPicPr>
        <p:blipFill>
          <a:blip r:embed="rId1"/>
          <a:stretch/>
        </p:blipFill>
        <p:spPr>
          <a:xfrm>
            <a:off x="3960" y="488160"/>
            <a:ext cx="12183840" cy="63666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933480" y="4352040"/>
            <a:ext cx="10131120" cy="2534400"/>
          </a:xfrm>
          <a:prstGeom prst="rect">
            <a:avLst/>
          </a:prstGeom>
          <a:noFill/>
          <a:ln>
            <a:noFill/>
          </a:ln>
        </p:spPr>
        <p:txBody>
          <a:bodyPr anchor="ctr"/>
          <a:p>
            <a:pPr algn="ctr">
              <a:lnSpc>
                <a:spcPct val="100000"/>
              </a:lnSpc>
            </a:pPr>
            <a:r>
              <a:rPr b="0" lang="tr-TR" sz="1800" spc="-1" strike="noStrike">
                <a:solidFill>
                  <a:srgbClr val="ffffff"/>
                </a:solidFill>
                <a:uFill>
                  <a:solidFill>
                    <a:srgbClr val="ffffff"/>
                  </a:solidFill>
                </a:uFill>
                <a:latin typeface="consolas"/>
              </a:rPr>
              <a:t>Agateophobia's main story consists of a paranoid man, his past, present thoughts and dreams. Like his daughter's death, bad things he's been through combined with his phobia makes him insane.</a:t>
            </a:r>
            <a:endParaRPr b="0" lang="tr-TR" sz="1800" spc="-1" strike="noStrike">
              <a:solidFill>
                <a:srgbClr val="ffffff"/>
              </a:solidFill>
              <a:uFill>
                <a:solidFill>
                  <a:srgbClr val="ffffff"/>
                </a:solidFill>
              </a:uFill>
              <a:latin typeface="Calibri"/>
            </a:endParaRPr>
          </a:p>
        </p:txBody>
      </p:sp>
      <p:pic>
        <p:nvPicPr>
          <p:cNvPr id="88" name="Resim 4" descr=""/>
          <p:cNvPicPr/>
          <p:nvPr/>
        </p:nvPicPr>
        <p:blipFill>
          <a:blip r:embed="rId1"/>
          <a:stretch/>
        </p:blipFill>
        <p:spPr>
          <a:xfrm>
            <a:off x="1457280" y="1068120"/>
            <a:ext cx="9096120" cy="32256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933480" y="1284840"/>
            <a:ext cx="10207440" cy="4191840"/>
          </a:xfrm>
          <a:prstGeom prst="rect">
            <a:avLst/>
          </a:prstGeom>
          <a:noFill/>
          <a:ln>
            <a:noFill/>
          </a:ln>
        </p:spPr>
        <p:txBody>
          <a:bodyPr anchor="ctr"/>
          <a:p>
            <a:pPr algn="ctr">
              <a:lnSpc>
                <a:spcPct val="100000"/>
              </a:lnSpc>
            </a:pPr>
            <a:r>
              <a:rPr b="0" lang="tr-TR" sz="2000" spc="-1" strike="noStrike">
                <a:solidFill>
                  <a:srgbClr val="ffffff"/>
                </a:solidFill>
                <a:uFill>
                  <a:solidFill>
                    <a:srgbClr val="ffffff"/>
                  </a:solidFill>
                </a:uFill>
                <a:latin typeface="consolas"/>
              </a:rPr>
              <a:t>Agateophobia can be played in first person view, player experiences the action through the eyes of the protagonist and can control the character via keyboard/mouse. Environment changes in each level and player can interact with some objects in the scenes. There may be some cinematics occurred in the gameplay and there are some horror stuff like sound effects and jump-scares.</a:t>
            </a:r>
            <a:endParaRPr b="0" lang="tr-TR" sz="1800" spc="-1" strike="noStrike">
              <a:solidFill>
                <a:srgbClr val="ffffff"/>
              </a:solidFill>
              <a:uFill>
                <a:solidFill>
                  <a:srgbClr val="ffffff"/>
                </a:solidFill>
              </a:uFill>
              <a:latin typeface="Calibri"/>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237960" y="1618200"/>
            <a:ext cx="6187680" cy="3648600"/>
          </a:xfrm>
          <a:prstGeom prst="rect">
            <a:avLst/>
          </a:prstGeom>
          <a:noFill/>
          <a:ln>
            <a:noFill/>
          </a:ln>
        </p:spPr>
        <p:txBody>
          <a:bodyPr anchor="ctr"/>
          <a:p>
            <a:pPr algn="ctr">
              <a:lnSpc>
                <a:spcPct val="100000"/>
              </a:lnSpc>
            </a:pPr>
            <a:r>
              <a:rPr b="0" lang="tr-TR" sz="2400" spc="-1" strike="noStrike">
                <a:solidFill>
                  <a:srgbClr val="ffffff"/>
                </a:solidFill>
                <a:uFill>
                  <a:solidFill>
                    <a:srgbClr val="ffffff"/>
                  </a:solidFill>
                </a:uFill>
                <a:latin typeface="consolas"/>
              </a:rPr>
              <a:t>Player is forced to discover the environment in an undirected way. Puzzles must be solved for the game progress, also these puzzles and timing is important for the ending.</a:t>
            </a:r>
            <a:endParaRPr b="0" lang="tr-TR" sz="1800" spc="-1" strike="noStrike">
              <a:solidFill>
                <a:srgbClr val="ffffff"/>
              </a:solidFill>
              <a:uFill>
                <a:solidFill>
                  <a:srgbClr val="ffffff"/>
                </a:solidFill>
              </a:uFill>
              <a:latin typeface="Calibri"/>
            </a:endParaRPr>
          </a:p>
        </p:txBody>
      </p:sp>
      <p:pic>
        <p:nvPicPr>
          <p:cNvPr id="91" name="Resim 4" descr=""/>
          <p:cNvPicPr/>
          <p:nvPr/>
        </p:nvPicPr>
        <p:blipFill>
          <a:blip r:embed="rId1"/>
          <a:stretch/>
        </p:blipFill>
        <p:spPr>
          <a:xfrm>
            <a:off x="6924600" y="1595520"/>
            <a:ext cx="4095360" cy="36860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1028880" y="-42120"/>
            <a:ext cx="10131120" cy="93132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LEVEL 1 – HAUNTED FOREST</a:t>
            </a:r>
            <a:endParaRPr b="0" lang="tr-TR" sz="1800" spc="-1" strike="noStrike">
              <a:solidFill>
                <a:srgbClr val="ffffff"/>
              </a:solidFill>
              <a:uFill>
                <a:solidFill>
                  <a:srgbClr val="ffffff"/>
                </a:solidFill>
              </a:uFill>
              <a:latin typeface="Calibri"/>
            </a:endParaRPr>
          </a:p>
        </p:txBody>
      </p:sp>
      <p:pic>
        <p:nvPicPr>
          <p:cNvPr id="93" name="Picture 4" descr=""/>
          <p:cNvPicPr/>
          <p:nvPr/>
        </p:nvPicPr>
        <p:blipFill>
          <a:blip r:embed="rId1"/>
          <a:stretch/>
        </p:blipFill>
        <p:spPr>
          <a:xfrm>
            <a:off x="308160" y="751320"/>
            <a:ext cx="11591640" cy="4848840"/>
          </a:xfrm>
          <a:prstGeom prst="rect">
            <a:avLst/>
          </a:prstGeom>
          <a:ln>
            <a:noFill/>
          </a:ln>
        </p:spPr>
      </p:pic>
      <p:sp>
        <p:nvSpPr>
          <p:cNvPr id="94" name="CustomShape 2"/>
          <p:cNvSpPr/>
          <p:nvPr/>
        </p:nvSpPr>
        <p:spPr>
          <a:xfrm>
            <a:off x="1866960" y="5267160"/>
            <a:ext cx="8467200" cy="1798920"/>
          </a:xfrm>
          <a:prstGeom prst="rect">
            <a:avLst/>
          </a:prstGeom>
          <a:noFill/>
          <a:ln>
            <a:noFill/>
          </a:ln>
        </p:spPr>
        <p:style>
          <a:lnRef idx="0"/>
          <a:fillRef idx="0"/>
          <a:effectRef idx="0"/>
          <a:fontRef idx="minor"/>
        </p:style>
        <p:txBody>
          <a:bodyPr/>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r>
              <a:rPr b="0" lang="en-US" sz="2000" spc="-1" strike="noStrike">
                <a:solidFill>
                  <a:srgbClr val="ffffff"/>
                </a:solidFill>
                <a:uFill>
                  <a:solidFill>
                    <a:srgbClr val="ffffff"/>
                  </a:solidFill>
                </a:uFill>
                <a:latin typeface="consolas"/>
              </a:rPr>
              <a:t>We mentioned before, on the project proposal, how the haunted forest scene would look like.</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685800" y="84960"/>
            <a:ext cx="10131120" cy="83232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LEVEL 2 – BURNT HOUSE</a:t>
            </a:r>
            <a:endParaRPr b="0" lang="tr-TR" sz="1800" spc="-1" strike="noStrike">
              <a:solidFill>
                <a:srgbClr val="ffffff"/>
              </a:solidFill>
              <a:uFill>
                <a:solidFill>
                  <a:srgbClr val="ffffff"/>
                </a:solidFill>
              </a:uFill>
              <a:latin typeface="Calibri"/>
            </a:endParaRPr>
          </a:p>
        </p:txBody>
      </p:sp>
      <p:pic>
        <p:nvPicPr>
          <p:cNvPr id="96" name="Resim 4" descr=""/>
          <p:cNvPicPr/>
          <p:nvPr/>
        </p:nvPicPr>
        <p:blipFill>
          <a:blip r:embed="rId1"/>
          <a:stretch/>
        </p:blipFill>
        <p:spPr>
          <a:xfrm>
            <a:off x="1051920" y="1218240"/>
            <a:ext cx="9770040" cy="4572720"/>
          </a:xfrm>
          <a:prstGeom prst="rect">
            <a:avLst/>
          </a:prstGeom>
          <a:ln>
            <a:noFill/>
          </a:ln>
        </p:spPr>
      </p:pic>
      <p:sp>
        <p:nvSpPr>
          <p:cNvPr id="97" name="CustomShape 2"/>
          <p:cNvSpPr/>
          <p:nvPr/>
        </p:nvSpPr>
        <p:spPr>
          <a:xfrm>
            <a:off x="1409760" y="5972040"/>
            <a:ext cx="8876880" cy="36612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uFill>
                  <a:solidFill>
                    <a:srgbClr val="ffffff"/>
                  </a:solidFill>
                </a:uFill>
                <a:latin typeface="Consolas"/>
              </a:rPr>
              <a:t>Proposal images of the level</a:t>
            </a:r>
            <a:endParaRPr b="0" lang="en-US" sz="1800" spc="-1" strike="noStrike">
              <a:solidFill>
                <a:srgbClr val="ffffff"/>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905040" y="33336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General vıews of the level</a:t>
            </a:r>
            <a:endParaRPr b="0" lang="tr-TR" sz="1800" spc="-1" strike="noStrike">
              <a:solidFill>
                <a:srgbClr val="ffffff"/>
              </a:solidFill>
              <a:uFill>
                <a:solidFill>
                  <a:srgbClr val="ffffff"/>
                </a:solidFill>
              </a:uFill>
              <a:latin typeface="Calibri"/>
            </a:endParaRPr>
          </a:p>
        </p:txBody>
      </p:sp>
      <p:pic>
        <p:nvPicPr>
          <p:cNvPr id="99" name="Resim 4" descr=""/>
          <p:cNvPicPr/>
          <p:nvPr/>
        </p:nvPicPr>
        <p:blipFill>
          <a:blip r:embed="rId1"/>
          <a:stretch/>
        </p:blipFill>
        <p:spPr>
          <a:xfrm>
            <a:off x="1666440" y="2142000"/>
            <a:ext cx="4636440" cy="3648600"/>
          </a:xfrm>
          <a:prstGeom prst="rect">
            <a:avLst/>
          </a:prstGeom>
          <a:ln>
            <a:noFill/>
          </a:ln>
        </p:spPr>
      </p:pic>
      <p:pic>
        <p:nvPicPr>
          <p:cNvPr id="100" name="Resim 6" descr=""/>
          <p:cNvPicPr/>
          <p:nvPr/>
        </p:nvPicPr>
        <p:blipFill>
          <a:blip r:embed="rId2"/>
          <a:stretch/>
        </p:blipFill>
        <p:spPr>
          <a:xfrm>
            <a:off x="6305400" y="2140920"/>
            <a:ext cx="4057200" cy="365256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685800" y="504720"/>
            <a:ext cx="10131120" cy="1455840"/>
          </a:xfrm>
          <a:prstGeom prst="rect">
            <a:avLst/>
          </a:prstGeom>
          <a:noFill/>
          <a:ln>
            <a:noFill/>
          </a:ln>
        </p:spPr>
        <p:txBody>
          <a:bodyPr anchor="ctr"/>
          <a:p>
            <a:pPr algn="ctr">
              <a:lnSpc>
                <a:spcPct val="100000"/>
              </a:lnSpc>
            </a:pPr>
            <a:r>
              <a:rPr b="1" lang="tr-TR" sz="3600" spc="-1" strike="noStrike" cap="all">
                <a:solidFill>
                  <a:srgbClr val="ffffff"/>
                </a:solidFill>
                <a:uFill>
                  <a:solidFill>
                    <a:srgbClr val="ffffff"/>
                  </a:solidFill>
                </a:uFill>
                <a:latin typeface="Consolas"/>
              </a:rPr>
              <a:t>GENERAL VIEWS OF THE LEVEL</a:t>
            </a:r>
            <a:endParaRPr b="0" lang="tr-TR" sz="1800" spc="-1" strike="noStrike">
              <a:solidFill>
                <a:srgbClr val="ffffff"/>
              </a:solidFill>
              <a:uFill>
                <a:solidFill>
                  <a:srgbClr val="ffffff"/>
                </a:solidFill>
              </a:uFill>
              <a:latin typeface="Calibri"/>
            </a:endParaRPr>
          </a:p>
        </p:txBody>
      </p:sp>
      <p:pic>
        <p:nvPicPr>
          <p:cNvPr id="102" name="Resim 4" descr=""/>
          <p:cNvPicPr/>
          <p:nvPr/>
        </p:nvPicPr>
        <p:blipFill>
          <a:blip r:embed="rId1"/>
          <a:stretch/>
        </p:blipFill>
        <p:spPr>
          <a:xfrm>
            <a:off x="1676880" y="2142000"/>
            <a:ext cx="4415400" cy="3648600"/>
          </a:xfrm>
          <a:prstGeom prst="rect">
            <a:avLst/>
          </a:prstGeom>
          <a:ln>
            <a:noFill/>
          </a:ln>
        </p:spPr>
      </p:pic>
      <p:pic>
        <p:nvPicPr>
          <p:cNvPr id="103" name="Resim 8" descr=""/>
          <p:cNvPicPr/>
          <p:nvPr/>
        </p:nvPicPr>
        <p:blipFill>
          <a:blip r:embed="rId2"/>
          <a:stretch/>
        </p:blipFill>
        <p:spPr>
          <a:xfrm>
            <a:off x="6210360" y="2143800"/>
            <a:ext cx="4114440" cy="36464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Celestial</Template>
  <TotalTime>0</TotalTime>
  <Application>LibreOffice/5.1.6.2$Linux_X86_64 LibreOffice_project/10m0$Build-2</Applicat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2012-08-15T22:53:30Z</dcterms:created>
  <dc:creator/>
  <dc:description/>
  <dc:language>en-US</dc:language>
  <cp:lastModifiedBy/>
  <dcterms:modified xsi:type="dcterms:W3CDTF">2018-05-09T16:56:07Z</dcterms:modified>
  <cp:revision>17</cp:revision>
  <dc:subject/>
  <dc:title>PowerPoint Sunusu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Geniş ekran</vt:lpwstr>
  </property>
  <property fmtid="{D5CDD505-2E9C-101B-9397-08002B2CF9AE}" pid="9" name="ScaleCrop">
    <vt:bool>0</vt:bool>
  </property>
  <property fmtid="{D5CDD505-2E9C-101B-9397-08002B2CF9AE}" pid="10" name="ShareDoc">
    <vt:bool>0</vt:bool>
  </property>
  <property fmtid="{D5CDD505-2E9C-101B-9397-08002B2CF9AE}" pid="11" name="Slides">
    <vt:i4>32</vt:i4>
  </property>
</Properties>
</file>